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Lst>
  <p:notesMasterIdLst>
    <p:notesMasterId r:id="rId15"/>
  </p:notesMasterIdLst>
  <p:sldIdLst>
    <p:sldId id="257" r:id="rId3"/>
    <p:sldId id="2414" r:id="rId4"/>
    <p:sldId id="2415" r:id="rId5"/>
    <p:sldId id="2416" r:id="rId6"/>
    <p:sldId id="2417" r:id="rId7"/>
    <p:sldId id="2418" r:id="rId8"/>
    <p:sldId id="2419" r:id="rId9"/>
    <p:sldId id="2420" r:id="rId10"/>
    <p:sldId id="2422" r:id="rId11"/>
    <p:sldId id="2423" r:id="rId12"/>
    <p:sldId id="2424" r:id="rId13"/>
    <p:sldId id="2255" r:id="rId14"/>
  </p:sldIdLst>
  <p:sldSz cx="12192000" cy="6858000"/>
  <p:notesSz cx="6858000" cy="9144000"/>
  <p:defaultTextStyle>
    <a:defPPr>
      <a:defRPr lang="en-T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vi Khetarpal" initials="RK" lastIdx="2" clrIdx="0">
    <p:extLst>
      <p:ext uri="{19B8F6BF-5375-455C-9EA6-DF929625EA0E}">
        <p15:presenceInfo xmlns:p15="http://schemas.microsoft.com/office/powerpoint/2012/main" userId="68473d44f16d307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5846"/>
  </p:normalViewPr>
  <p:slideViewPr>
    <p:cSldViewPr snapToGrid="0" showGuides="1">
      <p:cViewPr varScale="1">
        <p:scale>
          <a:sx n="82" d="100"/>
          <a:sy n="82" d="100"/>
        </p:scale>
        <p:origin x="72" y="176"/>
      </p:cViewPr>
      <p:guideLst>
        <p:guide orient="horz" pos="2183"/>
        <p:guide pos="3840"/>
      </p:guideLst>
    </p:cSldViewPr>
  </p:slideViewPr>
  <p:notesTextViewPr>
    <p:cViewPr>
      <p:scale>
        <a:sx n="1" d="1"/>
        <a:sy n="1" d="1"/>
      </p:scale>
      <p:origin x="0" y="0"/>
    </p:cViewPr>
  </p:notesTextViewPr>
  <p:sorterViewPr>
    <p:cViewPr varScale="1">
      <p:scale>
        <a:sx n="100" d="100"/>
        <a:sy n="100" d="100"/>
      </p:scale>
      <p:origin x="0" y="-110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5E514-BCF9-E84F-8F70-CD590605AE80}" type="datetimeFigureOut">
              <a:rPr lang="en-TH" smtClean="0"/>
              <a:t>09/18/2026</a:t>
            </a:fld>
            <a:endParaRPr lang="en-T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DEF4BD-4DAA-534C-B077-9B84509B4C99}" type="slidenum">
              <a:rPr lang="en-TH" smtClean="0"/>
              <a:t>‹#›</a:t>
            </a:fld>
            <a:endParaRPr lang="en-TH"/>
          </a:p>
        </p:txBody>
      </p:sp>
    </p:spTree>
    <p:extLst>
      <p:ext uri="{BB962C8B-B14F-4D97-AF65-F5344CB8AC3E}">
        <p14:creationId xmlns:p14="http://schemas.microsoft.com/office/powerpoint/2010/main" val="2300329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0468D4F9-DC02-6351-26CB-E7F6972B174C}"/>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7D46A862-CF1D-1112-FBED-6BFF31388934}"/>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AC8229C4-15D1-6195-815C-10D703B1DCCB}"/>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18527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537C0437-0014-EE47-FB7F-A9708E3F4363}"/>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547B1F48-E11E-631A-D09C-1A680D3D362A}"/>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8FB4FDFA-D36F-424F-01A2-2DB78CF3F6F0}"/>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4686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F232384F-2446-5D91-B816-06843DD484CB}"/>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13975EDD-5A1E-0B43-756E-74147244E374}"/>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E32D38A8-0327-10D2-6DC5-BFFDC4FAA0BE}"/>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2821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2DA21511-9C04-CFE1-6BA4-F1117BB036C5}"/>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EA3A1E81-125F-52C4-4A18-DD1BE8A2D781}"/>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13B2A395-C9D5-BACB-FBAC-D7C883761D58}"/>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54302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EC5526DB-C927-B33D-FBD7-D6822B0941CE}"/>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66152939-E7FB-7362-9756-194FC38CEF49}"/>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D961C42A-0C6F-8BC4-5769-40306B46711A}"/>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4149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B3B5F5B7-4EC1-2F08-24A9-57A98C366489}"/>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AEAC8F97-036A-2D9A-512B-32465857DDA2}"/>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2A7242AB-B97B-20D4-4FE4-34B4F79B9D19}"/>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652936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FC530A41-17DB-3EBE-4DE4-C5E1907A79EB}"/>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0A325CF2-2EB1-54F8-C742-52C9DA06B88D}"/>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5F37832D-F4CE-EF78-804A-6745EFBFDD75}"/>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35777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17F7B96D-5893-0F32-AB1D-D5F3834786D3}"/>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346A5F9E-B0C2-A299-E064-DBB24EFCC4CE}"/>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F6CFDEC2-A2A6-9319-1ACB-B383EFC176F6}"/>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9555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6211C825-8D3F-215C-09D9-62B816776307}"/>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6F9AD346-E475-DD74-AE01-AF873CE8D40D}"/>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7612E579-ED16-015D-F943-4CF16C4B7709}"/>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7210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754605F1-F9E3-6DD1-2B84-773E704FB0B6}"/>
            </a:ext>
          </a:extLst>
        </p:cNvPr>
        <p:cNvGrpSpPr/>
        <p:nvPr/>
      </p:nvGrpSpPr>
      <p:grpSpPr>
        <a:xfrm>
          <a:off x="0" y="0"/>
          <a:ext cx="0" cy="0"/>
          <a:chOff x="0" y="0"/>
          <a:chExt cx="0" cy="0"/>
        </a:xfrm>
      </p:grpSpPr>
      <p:sp>
        <p:nvSpPr>
          <p:cNvPr id="160" name="Google Shape;160;p1:notes">
            <a:extLst>
              <a:ext uri="{FF2B5EF4-FFF2-40B4-BE49-F238E27FC236}">
                <a16:creationId xmlns:a16="http://schemas.microsoft.com/office/drawing/2014/main" id="{D7DEE839-2DE9-1826-A2B6-9EF94B7FB6FD}"/>
              </a:ext>
            </a:extLst>
          </p:cNvPr>
          <p:cNvSpPr txBox="1">
            <a:spLocks noGrp="1"/>
          </p:cNvSpPr>
          <p:nvPr>
            <p:ph type="body" idx="1"/>
          </p:nvPr>
        </p:nvSpPr>
        <p:spPr>
          <a:xfrm>
            <a:off x="929640" y="3373756"/>
            <a:ext cx="7437120" cy="2760346"/>
          </a:xfrm>
          <a:prstGeom prst="rect">
            <a:avLst/>
          </a:prstGeom>
          <a:noFill/>
          <a:ln>
            <a:noFill/>
          </a:ln>
        </p:spPr>
        <p:txBody>
          <a:bodyPr spcFirstLastPara="1" wrap="square" lIns="96650" tIns="48325" rIns="96650" bIns="48325" anchor="t" anchorCtr="0">
            <a:noAutofit/>
          </a:bodyPr>
          <a:lstStyle/>
          <a:p>
            <a:pPr marL="0" lvl="0" indent="0" algn="l" rtl="0">
              <a:lnSpc>
                <a:spcPct val="100000"/>
              </a:lnSpc>
              <a:spcBef>
                <a:spcPts val="0"/>
              </a:spcBef>
              <a:spcAft>
                <a:spcPts val="0"/>
              </a:spcAft>
              <a:buSzPts val="1400"/>
              <a:buNone/>
            </a:pPr>
            <a:endParaRPr dirty="0"/>
          </a:p>
        </p:txBody>
      </p:sp>
      <p:sp>
        <p:nvSpPr>
          <p:cNvPr id="161" name="Google Shape;161;p1:notes">
            <a:extLst>
              <a:ext uri="{FF2B5EF4-FFF2-40B4-BE49-F238E27FC236}">
                <a16:creationId xmlns:a16="http://schemas.microsoft.com/office/drawing/2014/main" id="{DFD90B37-C9B0-8E2D-A67D-750BA5966B1C}"/>
              </a:ext>
            </a:extLst>
          </p:cNvPr>
          <p:cNvSpPr>
            <a:spLocks noGrp="1" noRot="1" noChangeAspect="1"/>
          </p:cNvSpPr>
          <p:nvPr>
            <p:ph type="sldImg" idx="2"/>
          </p:nvPr>
        </p:nvSpPr>
        <p:spPr>
          <a:xfrm>
            <a:off x="2544763" y="876300"/>
            <a:ext cx="4206875" cy="23669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03814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2d2138a949_2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22d2138a949_2_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g22d2138a949_2_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200"/>
              <a:buFont typeface="Calibri"/>
              <a:buNone/>
              <a:tabLst/>
              <a:defRPr/>
            </a:pPr>
            <a:fld id="{00000000-1234-1234-1234-123412341234}" type="slidenum">
              <a:rPr kumimoji="0" lang="en-IN"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ts val="1200"/>
                <a:buFont typeface="Calibri"/>
                <a:buNone/>
                <a:tabLst/>
                <a:defRPr/>
              </a:pPr>
              <a:t>12</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83518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32"/>
        <p:cNvGrpSpPr/>
        <p:nvPr/>
      </p:nvGrpSpPr>
      <p:grpSpPr>
        <a:xfrm>
          <a:off x="0" y="0"/>
          <a:ext cx="0" cy="0"/>
          <a:chOff x="0" y="0"/>
          <a:chExt cx="0" cy="0"/>
        </a:xfrm>
      </p:grpSpPr>
      <p:sp>
        <p:nvSpPr>
          <p:cNvPr id="233" name="Google Shape;233;g25862f8fa9f_1_6"/>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4" name="Google Shape;234;g25862f8fa9f_1_6"/>
          <p:cNvSpPr txBox="1">
            <a:spLocks noGrp="1"/>
          </p:cNvSpPr>
          <p:nvPr>
            <p:ph type="subTitle" idx="1"/>
          </p:nvPr>
        </p:nvSpPr>
        <p:spPr>
          <a:xfrm>
            <a:off x="1524000" y="3602039"/>
            <a:ext cx="9144000" cy="1655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5" name="Google Shape;235;g25862f8fa9f_1_6"/>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6" name="Google Shape;236;g25862f8fa9f_1_6"/>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7" name="Google Shape;237;g25862f8fa9f_1_6"/>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709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44"/>
        <p:cNvGrpSpPr/>
        <p:nvPr/>
      </p:nvGrpSpPr>
      <p:grpSpPr>
        <a:xfrm>
          <a:off x="0" y="0"/>
          <a:ext cx="0" cy="0"/>
          <a:chOff x="0" y="0"/>
          <a:chExt cx="0" cy="0"/>
        </a:xfrm>
      </p:grpSpPr>
      <p:sp>
        <p:nvSpPr>
          <p:cNvPr id="245" name="Google Shape;245;g25862f8fa9f_1_18"/>
          <p:cNvSpPr txBox="1">
            <a:spLocks noGrp="1"/>
          </p:cNvSpPr>
          <p:nvPr>
            <p:ph type="title"/>
          </p:nvPr>
        </p:nvSpPr>
        <p:spPr>
          <a:xfrm>
            <a:off x="838200" y="365129"/>
            <a:ext cx="10515600" cy="1325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46" name="Google Shape;246;g25862f8fa9f_1_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7" name="Google Shape;247;g25862f8fa9f_1_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8" name="Google Shape;248;g25862f8fa9f_1_18"/>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49" name="Google Shape;249;g25862f8fa9f_1_18"/>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0" name="Google Shape;250;g25862f8fa9f_1_18"/>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6422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51"/>
        <p:cNvGrpSpPr/>
        <p:nvPr/>
      </p:nvGrpSpPr>
      <p:grpSpPr>
        <a:xfrm>
          <a:off x="0" y="0"/>
          <a:ext cx="0" cy="0"/>
          <a:chOff x="0" y="0"/>
          <a:chExt cx="0" cy="0"/>
        </a:xfrm>
      </p:grpSpPr>
      <p:sp>
        <p:nvSpPr>
          <p:cNvPr id="252" name="Google Shape;252;g25862f8fa9f_1_25"/>
          <p:cNvSpPr txBox="1">
            <a:spLocks noGrp="1"/>
          </p:cNvSpPr>
          <p:nvPr>
            <p:ph type="title"/>
          </p:nvPr>
        </p:nvSpPr>
        <p:spPr>
          <a:xfrm>
            <a:off x="839788" y="365129"/>
            <a:ext cx="10515600" cy="1325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3" name="Google Shape;253;g25862f8fa9f_1_25"/>
          <p:cNvSpPr txBox="1">
            <a:spLocks noGrp="1"/>
          </p:cNvSpPr>
          <p:nvPr>
            <p:ph type="body" idx="1"/>
          </p:nvPr>
        </p:nvSpPr>
        <p:spPr>
          <a:xfrm>
            <a:off x="839789" y="1681163"/>
            <a:ext cx="5158000" cy="8240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4" name="Google Shape;254;g25862f8fa9f_1_25"/>
          <p:cNvSpPr txBox="1">
            <a:spLocks noGrp="1"/>
          </p:cNvSpPr>
          <p:nvPr>
            <p:ph type="body" idx="2"/>
          </p:nvPr>
        </p:nvSpPr>
        <p:spPr>
          <a:xfrm>
            <a:off x="839789" y="2505075"/>
            <a:ext cx="5158000" cy="36848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55" name="Google Shape;255;g25862f8fa9f_1_25"/>
          <p:cNvSpPr txBox="1">
            <a:spLocks noGrp="1"/>
          </p:cNvSpPr>
          <p:nvPr>
            <p:ph type="body" idx="3"/>
          </p:nvPr>
        </p:nvSpPr>
        <p:spPr>
          <a:xfrm>
            <a:off x="6172203" y="1681163"/>
            <a:ext cx="5183200" cy="8240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900"/>
              <a:buNone/>
              <a:defRPr sz="19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6" name="Google Shape;256;g25862f8fa9f_1_25"/>
          <p:cNvSpPr txBox="1">
            <a:spLocks noGrp="1"/>
          </p:cNvSpPr>
          <p:nvPr>
            <p:ph type="body" idx="4"/>
          </p:nvPr>
        </p:nvSpPr>
        <p:spPr>
          <a:xfrm>
            <a:off x="6172203" y="2505075"/>
            <a:ext cx="5183200" cy="36848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57" name="Google Shape;257;g25862f8fa9f_1_25"/>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8" name="Google Shape;258;g25862f8fa9f_1_25"/>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9" name="Google Shape;259;g25862f8fa9f_1_25"/>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8268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60"/>
        <p:cNvGrpSpPr/>
        <p:nvPr/>
      </p:nvGrpSpPr>
      <p:grpSpPr>
        <a:xfrm>
          <a:off x="0" y="0"/>
          <a:ext cx="0" cy="0"/>
          <a:chOff x="0" y="0"/>
          <a:chExt cx="0" cy="0"/>
        </a:xfrm>
      </p:grpSpPr>
      <p:sp>
        <p:nvSpPr>
          <p:cNvPr id="261" name="Google Shape;261;g25862f8fa9f_1_34"/>
          <p:cNvSpPr txBox="1">
            <a:spLocks noGrp="1"/>
          </p:cNvSpPr>
          <p:nvPr>
            <p:ph type="title"/>
          </p:nvPr>
        </p:nvSpPr>
        <p:spPr>
          <a:xfrm>
            <a:off x="838200" y="365129"/>
            <a:ext cx="10515600" cy="1325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2" name="Google Shape;262;g25862f8fa9f_1_34"/>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3" name="Google Shape;263;g25862f8fa9f_1_34"/>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4" name="Google Shape;264;g25862f8fa9f_1_34"/>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1086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265"/>
        <p:cNvGrpSpPr/>
        <p:nvPr/>
      </p:nvGrpSpPr>
      <p:grpSpPr>
        <a:xfrm>
          <a:off x="0" y="0"/>
          <a:ext cx="0" cy="0"/>
          <a:chOff x="0" y="0"/>
          <a:chExt cx="0" cy="0"/>
        </a:xfrm>
      </p:grpSpPr>
      <p:sp>
        <p:nvSpPr>
          <p:cNvPr id="266" name="Google Shape;266;g25862f8fa9f_1_39"/>
          <p:cNvSpPr txBox="1">
            <a:spLocks noGrp="1"/>
          </p:cNvSpPr>
          <p:nvPr>
            <p:ph type="title"/>
          </p:nvPr>
        </p:nvSpPr>
        <p:spPr>
          <a:xfrm>
            <a:off x="839788" y="457200"/>
            <a:ext cx="3932000" cy="1600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7" name="Google Shape;267;g25862f8fa9f_1_39"/>
          <p:cNvSpPr txBox="1">
            <a:spLocks noGrp="1"/>
          </p:cNvSpPr>
          <p:nvPr>
            <p:ph type="body" idx="1"/>
          </p:nvPr>
        </p:nvSpPr>
        <p:spPr>
          <a:xfrm>
            <a:off x="5183188" y="987429"/>
            <a:ext cx="6172400" cy="4873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68" name="Google Shape;268;g25862f8fa9f_1_39"/>
          <p:cNvSpPr txBox="1">
            <a:spLocks noGrp="1"/>
          </p:cNvSpPr>
          <p:nvPr>
            <p:ph type="body" idx="2"/>
          </p:nvPr>
        </p:nvSpPr>
        <p:spPr>
          <a:xfrm>
            <a:off x="839788" y="2057400"/>
            <a:ext cx="3932000" cy="3811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269" name="Google Shape;269;g25862f8fa9f_1_39"/>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0" name="Google Shape;270;g25862f8fa9f_1_39"/>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1" name="Google Shape;271;g25862f8fa9f_1_39"/>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013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272"/>
        <p:cNvGrpSpPr/>
        <p:nvPr/>
      </p:nvGrpSpPr>
      <p:grpSpPr>
        <a:xfrm>
          <a:off x="0" y="0"/>
          <a:ext cx="0" cy="0"/>
          <a:chOff x="0" y="0"/>
          <a:chExt cx="0" cy="0"/>
        </a:xfrm>
      </p:grpSpPr>
      <p:sp>
        <p:nvSpPr>
          <p:cNvPr id="273" name="Google Shape;273;g25862f8fa9f_1_46"/>
          <p:cNvSpPr txBox="1">
            <a:spLocks noGrp="1"/>
          </p:cNvSpPr>
          <p:nvPr>
            <p:ph type="title"/>
          </p:nvPr>
        </p:nvSpPr>
        <p:spPr>
          <a:xfrm>
            <a:off x="839788" y="457200"/>
            <a:ext cx="3932000" cy="1600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4" name="Google Shape;274;g25862f8fa9f_1_46"/>
          <p:cNvSpPr>
            <a:spLocks noGrp="1"/>
          </p:cNvSpPr>
          <p:nvPr>
            <p:ph type="pic" idx="2"/>
          </p:nvPr>
        </p:nvSpPr>
        <p:spPr>
          <a:xfrm>
            <a:off x="5183188" y="987429"/>
            <a:ext cx="6172400" cy="4873600"/>
          </a:xfrm>
          <a:prstGeom prst="rect">
            <a:avLst/>
          </a:prstGeom>
          <a:noFill/>
          <a:ln>
            <a:noFill/>
          </a:ln>
        </p:spPr>
      </p:sp>
      <p:sp>
        <p:nvSpPr>
          <p:cNvPr id="275" name="Google Shape;275;g25862f8fa9f_1_46"/>
          <p:cNvSpPr txBox="1">
            <a:spLocks noGrp="1"/>
          </p:cNvSpPr>
          <p:nvPr>
            <p:ph type="body" idx="1"/>
          </p:nvPr>
        </p:nvSpPr>
        <p:spPr>
          <a:xfrm>
            <a:off x="839788" y="2057400"/>
            <a:ext cx="3932000" cy="3811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500"/>
              <a:buNone/>
              <a:defRPr sz="15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100"/>
              <a:buNone/>
              <a:defRPr sz="1100"/>
            </a:lvl4pPr>
            <a:lvl5pPr marL="2286000" lvl="4" indent="-228600" algn="l">
              <a:lnSpc>
                <a:spcPct val="90000"/>
              </a:lnSpc>
              <a:spcBef>
                <a:spcPts val="500"/>
              </a:spcBef>
              <a:spcAft>
                <a:spcPts val="0"/>
              </a:spcAft>
              <a:buClr>
                <a:schemeClr val="dk1"/>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276" name="Google Shape;276;g25862f8fa9f_1_46"/>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7" name="Google Shape;277;g25862f8fa9f_1_46"/>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8" name="Google Shape;278;g25862f8fa9f_1_46"/>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983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279"/>
        <p:cNvGrpSpPr/>
        <p:nvPr/>
      </p:nvGrpSpPr>
      <p:grpSpPr>
        <a:xfrm>
          <a:off x="0" y="0"/>
          <a:ext cx="0" cy="0"/>
          <a:chOff x="0" y="0"/>
          <a:chExt cx="0" cy="0"/>
        </a:xfrm>
      </p:grpSpPr>
      <p:sp>
        <p:nvSpPr>
          <p:cNvPr id="280" name="Google Shape;280;g25862f8fa9f_1_53"/>
          <p:cNvSpPr txBox="1">
            <a:spLocks noGrp="1"/>
          </p:cNvSpPr>
          <p:nvPr>
            <p:ph type="title"/>
          </p:nvPr>
        </p:nvSpPr>
        <p:spPr>
          <a:xfrm>
            <a:off x="838200" y="365129"/>
            <a:ext cx="10515600" cy="1325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1" name="Google Shape;281;g25862f8fa9f_1_5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2" name="Google Shape;282;g25862f8fa9f_1_53"/>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3" name="Google Shape;283;g25862f8fa9f_1_53"/>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4" name="Google Shape;284;g25862f8fa9f_1_53"/>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5601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85"/>
        <p:cNvGrpSpPr/>
        <p:nvPr/>
      </p:nvGrpSpPr>
      <p:grpSpPr>
        <a:xfrm>
          <a:off x="0" y="0"/>
          <a:ext cx="0" cy="0"/>
          <a:chOff x="0" y="0"/>
          <a:chExt cx="0" cy="0"/>
        </a:xfrm>
      </p:grpSpPr>
      <p:sp>
        <p:nvSpPr>
          <p:cNvPr id="286" name="Google Shape;286;g25862f8fa9f_1_59"/>
          <p:cNvSpPr txBox="1">
            <a:spLocks noGrp="1"/>
          </p:cNvSpPr>
          <p:nvPr>
            <p:ph type="title"/>
          </p:nvPr>
        </p:nvSpPr>
        <p:spPr>
          <a:xfrm rot="5400000">
            <a:off x="7133403" y="1956725"/>
            <a:ext cx="5812000" cy="2628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7" name="Google Shape;287;g25862f8fa9f_1_59"/>
          <p:cNvSpPr txBox="1">
            <a:spLocks noGrp="1"/>
          </p:cNvSpPr>
          <p:nvPr>
            <p:ph type="body" idx="1"/>
          </p:nvPr>
        </p:nvSpPr>
        <p:spPr>
          <a:xfrm rot="5400000">
            <a:off x="1799303" y="-596075"/>
            <a:ext cx="5812000" cy="77344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8" name="Google Shape;288;g25862f8fa9f_1_59"/>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89" name="Google Shape;289;g25862f8fa9f_1_59"/>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0" name="Google Shape;290;g25862f8fa9f_1_59"/>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2036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BJECT" type="obj">
  <p:cSld name="OBJECT">
    <p:bg>
      <p:bgPr>
        <a:blipFill>
          <a:blip r:embed="rId2">
            <a:alphaModFix/>
          </a:blip>
          <a:stretch>
            <a:fillRect/>
          </a:stretch>
        </a:blipFill>
        <a:effectLst/>
      </p:bgPr>
    </p:bg>
    <p:spTree>
      <p:nvGrpSpPr>
        <p:cNvPr id="1" name="Shape 295"/>
        <p:cNvGrpSpPr/>
        <p:nvPr/>
      </p:nvGrpSpPr>
      <p:grpSpPr>
        <a:xfrm>
          <a:off x="0" y="0"/>
          <a:ext cx="0" cy="0"/>
          <a:chOff x="0" y="0"/>
          <a:chExt cx="0" cy="0"/>
        </a:xfrm>
      </p:grpSpPr>
      <p:sp>
        <p:nvSpPr>
          <p:cNvPr id="296" name="Google Shape;296;g25862f8fa9f_1_69"/>
          <p:cNvSpPr txBox="1">
            <a:spLocks noGrp="1"/>
          </p:cNvSpPr>
          <p:nvPr>
            <p:ph type="title"/>
          </p:nvPr>
        </p:nvSpPr>
        <p:spPr>
          <a:xfrm>
            <a:off x="0" y="0"/>
            <a:ext cx="12192000" cy="1446800"/>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FFFFFF"/>
              </a:buClr>
              <a:buSzPts val="3200"/>
              <a:buFont typeface="Calibri"/>
              <a:buNone/>
              <a:defRPr sz="3200">
                <a:solidFill>
                  <a:srgbClr val="FFFFFF"/>
                </a:solidFill>
                <a:latin typeface="Calibri"/>
                <a:ea typeface="Calibri"/>
                <a:cs typeface="Calibri"/>
                <a:sym typeface="Calibri"/>
              </a:defRPr>
            </a:lvl1pPr>
            <a:lvl2pPr lvl="1" algn="l">
              <a:lnSpc>
                <a:spcPct val="100000"/>
              </a:lnSpc>
              <a:spcBef>
                <a:spcPts val="0"/>
              </a:spcBef>
              <a:spcAft>
                <a:spcPts val="0"/>
              </a:spcAft>
              <a:buClr>
                <a:srgbClr val="000000"/>
              </a:buClr>
              <a:buSzPts val="2400"/>
              <a:buNone/>
              <a:defRPr/>
            </a:lvl2pPr>
            <a:lvl3pPr lvl="2" algn="l">
              <a:lnSpc>
                <a:spcPct val="100000"/>
              </a:lnSpc>
              <a:spcBef>
                <a:spcPts val="0"/>
              </a:spcBef>
              <a:spcAft>
                <a:spcPts val="0"/>
              </a:spcAft>
              <a:buClr>
                <a:srgbClr val="000000"/>
              </a:buClr>
              <a:buSzPts val="2400"/>
              <a:buNone/>
              <a:defRPr/>
            </a:lvl3pPr>
            <a:lvl4pPr lvl="3" algn="l">
              <a:lnSpc>
                <a:spcPct val="100000"/>
              </a:lnSpc>
              <a:spcBef>
                <a:spcPts val="0"/>
              </a:spcBef>
              <a:spcAft>
                <a:spcPts val="0"/>
              </a:spcAft>
              <a:buClr>
                <a:srgbClr val="000000"/>
              </a:buClr>
              <a:buSzPts val="2400"/>
              <a:buNone/>
              <a:defRPr/>
            </a:lvl4pPr>
            <a:lvl5pPr lvl="4" algn="l">
              <a:lnSpc>
                <a:spcPct val="100000"/>
              </a:lnSpc>
              <a:spcBef>
                <a:spcPts val="0"/>
              </a:spcBef>
              <a:spcAft>
                <a:spcPts val="0"/>
              </a:spcAft>
              <a:buClr>
                <a:srgbClr val="000000"/>
              </a:buClr>
              <a:buSzPts val="2400"/>
              <a:buNone/>
              <a:defRPr/>
            </a:lvl5pPr>
            <a:lvl6pPr lvl="5" algn="l">
              <a:lnSpc>
                <a:spcPct val="100000"/>
              </a:lnSpc>
              <a:spcBef>
                <a:spcPts val="0"/>
              </a:spcBef>
              <a:spcAft>
                <a:spcPts val="0"/>
              </a:spcAft>
              <a:buClr>
                <a:srgbClr val="000000"/>
              </a:buClr>
              <a:buSzPts val="2400"/>
              <a:buNone/>
              <a:defRPr/>
            </a:lvl6pPr>
            <a:lvl7pPr lvl="6" algn="l">
              <a:lnSpc>
                <a:spcPct val="100000"/>
              </a:lnSpc>
              <a:spcBef>
                <a:spcPts val="0"/>
              </a:spcBef>
              <a:spcAft>
                <a:spcPts val="0"/>
              </a:spcAft>
              <a:buClr>
                <a:srgbClr val="000000"/>
              </a:buClr>
              <a:buSzPts val="2400"/>
              <a:buNone/>
              <a:defRPr/>
            </a:lvl7pPr>
            <a:lvl8pPr lvl="7" algn="l">
              <a:lnSpc>
                <a:spcPct val="100000"/>
              </a:lnSpc>
              <a:spcBef>
                <a:spcPts val="0"/>
              </a:spcBef>
              <a:spcAft>
                <a:spcPts val="0"/>
              </a:spcAft>
              <a:buClr>
                <a:srgbClr val="000000"/>
              </a:buClr>
              <a:buSzPts val="2400"/>
              <a:buNone/>
              <a:defRPr/>
            </a:lvl8pPr>
            <a:lvl9pPr lvl="8" algn="l">
              <a:lnSpc>
                <a:spcPct val="100000"/>
              </a:lnSpc>
              <a:spcBef>
                <a:spcPts val="0"/>
              </a:spcBef>
              <a:spcAft>
                <a:spcPts val="0"/>
              </a:spcAft>
              <a:buClr>
                <a:srgbClr val="000000"/>
              </a:buClr>
              <a:buSzPts val="2400"/>
              <a:buNone/>
              <a:defRPr/>
            </a:lvl9pPr>
          </a:lstStyle>
          <a:p>
            <a:endParaRPr/>
          </a:p>
        </p:txBody>
      </p:sp>
      <p:sp>
        <p:nvSpPr>
          <p:cNvPr id="297" name="Google Shape;297;g25862f8fa9f_1_69"/>
          <p:cNvSpPr txBox="1">
            <a:spLocks noGrp="1"/>
          </p:cNvSpPr>
          <p:nvPr>
            <p:ph type="body" idx="1"/>
          </p:nvPr>
        </p:nvSpPr>
        <p:spPr>
          <a:xfrm>
            <a:off x="838200" y="1825625"/>
            <a:ext cx="10515600" cy="4351200"/>
          </a:xfrm>
          <a:prstGeom prst="rect">
            <a:avLst/>
          </a:prstGeom>
          <a:noFill/>
          <a:ln>
            <a:noFill/>
          </a:ln>
        </p:spPr>
        <p:txBody>
          <a:bodyPr spcFirstLastPara="1" wrap="square" lIns="45700" tIns="45700" rIns="45700" bIns="45700" anchor="t" anchorCtr="0">
            <a:normAutofit/>
          </a:bodyPr>
          <a:lstStyle>
            <a:lvl1pPr marL="457200" lvl="0" indent="-330200" algn="l">
              <a:lnSpc>
                <a:spcPct val="90000"/>
              </a:lnSpc>
              <a:spcBef>
                <a:spcPts val="500"/>
              </a:spcBef>
              <a:spcAft>
                <a:spcPts val="0"/>
              </a:spcAft>
              <a:buClr>
                <a:srgbClr val="000000"/>
              </a:buClr>
              <a:buSzPts val="1600"/>
              <a:buChar char="•"/>
              <a:defRPr sz="1600">
                <a:solidFill>
                  <a:srgbClr val="000000"/>
                </a:solidFill>
                <a:latin typeface="Calibri"/>
                <a:ea typeface="Calibri"/>
                <a:cs typeface="Calibri"/>
                <a:sym typeface="Calibri"/>
              </a:defRPr>
            </a:lvl1pPr>
            <a:lvl2pPr marL="914400" lvl="1" indent="-330200" algn="l">
              <a:lnSpc>
                <a:spcPct val="90000"/>
              </a:lnSpc>
              <a:spcBef>
                <a:spcPts val="500"/>
              </a:spcBef>
              <a:spcAft>
                <a:spcPts val="0"/>
              </a:spcAft>
              <a:buClr>
                <a:srgbClr val="000000"/>
              </a:buClr>
              <a:buSzPts val="1600"/>
              <a:buChar char="•"/>
              <a:defRPr sz="1600">
                <a:solidFill>
                  <a:srgbClr val="000000"/>
                </a:solidFill>
                <a:latin typeface="Calibri"/>
                <a:ea typeface="Calibri"/>
                <a:cs typeface="Calibri"/>
                <a:sym typeface="Calibri"/>
              </a:defRPr>
            </a:lvl2pPr>
            <a:lvl3pPr marL="1371600" lvl="2" indent="-330200" algn="l">
              <a:lnSpc>
                <a:spcPct val="90000"/>
              </a:lnSpc>
              <a:spcBef>
                <a:spcPts val="500"/>
              </a:spcBef>
              <a:spcAft>
                <a:spcPts val="0"/>
              </a:spcAft>
              <a:buClr>
                <a:srgbClr val="000000"/>
              </a:buClr>
              <a:buSzPts val="1600"/>
              <a:buChar char="•"/>
              <a:defRPr sz="1600">
                <a:solidFill>
                  <a:srgbClr val="000000"/>
                </a:solidFill>
                <a:latin typeface="Calibri"/>
                <a:ea typeface="Calibri"/>
                <a:cs typeface="Calibri"/>
                <a:sym typeface="Calibri"/>
              </a:defRPr>
            </a:lvl3pPr>
            <a:lvl4pPr marL="1828800" lvl="3" indent="-330200" algn="l">
              <a:lnSpc>
                <a:spcPct val="90000"/>
              </a:lnSpc>
              <a:spcBef>
                <a:spcPts val="500"/>
              </a:spcBef>
              <a:spcAft>
                <a:spcPts val="0"/>
              </a:spcAft>
              <a:buClr>
                <a:srgbClr val="000000"/>
              </a:buClr>
              <a:buSzPts val="1600"/>
              <a:buChar char="•"/>
              <a:defRPr sz="1600">
                <a:solidFill>
                  <a:srgbClr val="000000"/>
                </a:solidFill>
                <a:latin typeface="Calibri"/>
                <a:ea typeface="Calibri"/>
                <a:cs typeface="Calibri"/>
                <a:sym typeface="Calibri"/>
              </a:defRPr>
            </a:lvl4pPr>
            <a:lvl5pPr marL="2286000" lvl="4" indent="-330200" algn="l">
              <a:lnSpc>
                <a:spcPct val="90000"/>
              </a:lnSpc>
              <a:spcBef>
                <a:spcPts val="500"/>
              </a:spcBef>
              <a:spcAft>
                <a:spcPts val="0"/>
              </a:spcAft>
              <a:buClr>
                <a:srgbClr val="000000"/>
              </a:buClr>
              <a:buSzPts val="1600"/>
              <a:buChar char="•"/>
              <a:defRPr sz="1600">
                <a:solidFill>
                  <a:srgbClr val="000000"/>
                </a:solidFill>
                <a:latin typeface="Calibri"/>
                <a:ea typeface="Calibri"/>
                <a:cs typeface="Calibri"/>
                <a:sym typeface="Calibri"/>
              </a:defRPr>
            </a:lvl5pPr>
            <a:lvl6pPr marL="2743200" lvl="5" indent="-381000" algn="l">
              <a:lnSpc>
                <a:spcPct val="115000"/>
              </a:lnSpc>
              <a:spcBef>
                <a:spcPts val="0"/>
              </a:spcBef>
              <a:spcAft>
                <a:spcPts val="0"/>
              </a:spcAft>
              <a:buSzPts val="2400"/>
              <a:buChar char="•"/>
              <a:defRPr/>
            </a:lvl6pPr>
            <a:lvl7pPr marL="3200400" lvl="6" indent="-381000" algn="l">
              <a:lnSpc>
                <a:spcPct val="115000"/>
              </a:lnSpc>
              <a:spcBef>
                <a:spcPts val="0"/>
              </a:spcBef>
              <a:spcAft>
                <a:spcPts val="0"/>
              </a:spcAft>
              <a:buSzPts val="2400"/>
              <a:buChar char="•"/>
              <a:defRPr/>
            </a:lvl7pPr>
            <a:lvl8pPr marL="3657600" lvl="7" indent="-381000" algn="l">
              <a:lnSpc>
                <a:spcPct val="115000"/>
              </a:lnSpc>
              <a:spcBef>
                <a:spcPts val="0"/>
              </a:spcBef>
              <a:spcAft>
                <a:spcPts val="0"/>
              </a:spcAft>
              <a:buSzPts val="2400"/>
              <a:buChar char="•"/>
              <a:defRPr/>
            </a:lvl8pPr>
            <a:lvl9pPr marL="4114800" lvl="8" indent="-381000" algn="l">
              <a:lnSpc>
                <a:spcPct val="115000"/>
              </a:lnSpc>
              <a:spcBef>
                <a:spcPts val="0"/>
              </a:spcBef>
              <a:spcAft>
                <a:spcPts val="0"/>
              </a:spcAft>
              <a:buSzPts val="2400"/>
              <a:buChar char="•"/>
              <a:defRPr/>
            </a:lvl9pPr>
          </a:lstStyle>
          <a:p>
            <a:endParaRPr/>
          </a:p>
        </p:txBody>
      </p:sp>
      <p:sp>
        <p:nvSpPr>
          <p:cNvPr id="298" name="Google Shape;298;g25862f8fa9f_1_69"/>
          <p:cNvSpPr txBox="1">
            <a:spLocks noGrp="1"/>
          </p:cNvSpPr>
          <p:nvPr>
            <p:ph type="sldNum" idx="12"/>
          </p:nvPr>
        </p:nvSpPr>
        <p:spPr>
          <a:xfrm>
            <a:off x="11717541" y="6408589"/>
            <a:ext cx="250400" cy="256400"/>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100"/>
              <a:buFont typeface="Calibri"/>
              <a:buNone/>
              <a:defRPr sz="11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200"/>
          </a:p>
        </p:txBody>
      </p:sp>
    </p:spTree>
    <p:extLst>
      <p:ext uri="{BB962C8B-B14F-4D97-AF65-F5344CB8AC3E}">
        <p14:creationId xmlns:p14="http://schemas.microsoft.com/office/powerpoint/2010/main" val="874040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2"/>
        <p:cNvGrpSpPr/>
        <p:nvPr/>
      </p:nvGrpSpPr>
      <p:grpSpPr>
        <a:xfrm>
          <a:off x="0" y="0"/>
          <a:ext cx="0" cy="0"/>
          <a:chOff x="0" y="0"/>
          <a:chExt cx="0" cy="0"/>
        </a:xfrm>
      </p:grpSpPr>
      <p:sp>
        <p:nvSpPr>
          <p:cNvPr id="103" name="Google Shape;103;g22d2138a949_2_6"/>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g22d2138a949_2_6"/>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05" name="Google Shape;105;g22d2138a949_2_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g22d2138a949_2_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g22d2138a949_2_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4288443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8"/>
        <p:cNvGrpSpPr/>
        <p:nvPr/>
      </p:nvGrpSpPr>
      <p:grpSpPr>
        <a:xfrm>
          <a:off x="0" y="0"/>
          <a:ext cx="0" cy="0"/>
          <a:chOff x="0" y="0"/>
          <a:chExt cx="0" cy="0"/>
        </a:xfrm>
      </p:grpSpPr>
      <p:sp>
        <p:nvSpPr>
          <p:cNvPr id="109" name="Google Shape;109;g22d2138a949_2_1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g22d2138a949_2_12"/>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1" name="Google Shape;111;g22d2138a949_2_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g22d2138a949_2_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g22d2138a949_2_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1071503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4"/>
        <p:cNvGrpSpPr/>
        <p:nvPr/>
      </p:nvGrpSpPr>
      <p:grpSpPr>
        <a:xfrm>
          <a:off x="0" y="0"/>
          <a:ext cx="0" cy="0"/>
          <a:chOff x="0" y="0"/>
          <a:chExt cx="0" cy="0"/>
        </a:xfrm>
      </p:grpSpPr>
      <p:sp>
        <p:nvSpPr>
          <p:cNvPr id="115" name="Google Shape;115;g22d2138a949_2_18"/>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g22d2138a949_2_18"/>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7" name="Google Shape;117;g22d2138a949_2_1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g22d2138a949_2_1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g22d2138a949_2_1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3259529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20"/>
        <p:cNvGrpSpPr/>
        <p:nvPr/>
      </p:nvGrpSpPr>
      <p:grpSpPr>
        <a:xfrm>
          <a:off x="0" y="0"/>
          <a:ext cx="0" cy="0"/>
          <a:chOff x="0" y="0"/>
          <a:chExt cx="0" cy="0"/>
        </a:xfrm>
      </p:grpSpPr>
      <p:sp>
        <p:nvSpPr>
          <p:cNvPr id="121" name="Google Shape;121;g22d2138a949_2_2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g22d2138a949_2_2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3" name="Google Shape;123;g22d2138a949_2_24"/>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24" name="Google Shape;124;g22d2138a949_2_2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g22d2138a949_2_2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g22d2138a949_2_2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202454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7"/>
        <p:cNvGrpSpPr/>
        <p:nvPr/>
      </p:nvGrpSpPr>
      <p:grpSpPr>
        <a:xfrm>
          <a:off x="0" y="0"/>
          <a:ext cx="0" cy="0"/>
          <a:chOff x="0" y="0"/>
          <a:chExt cx="0" cy="0"/>
        </a:xfrm>
      </p:grpSpPr>
      <p:sp>
        <p:nvSpPr>
          <p:cNvPr id="128" name="Google Shape;128;g22d2138a949_2_3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g22d2138a949_2_31"/>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0" name="Google Shape;130;g22d2138a949_2_31"/>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1" name="Google Shape;131;g22d2138a949_2_31"/>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32" name="Google Shape;132;g22d2138a949_2_31"/>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33" name="Google Shape;133;g22d2138a949_2_3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g22d2138a949_2_3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g22d2138a949_2_3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3951122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6"/>
        <p:cNvGrpSpPr/>
        <p:nvPr/>
      </p:nvGrpSpPr>
      <p:grpSpPr>
        <a:xfrm>
          <a:off x="0" y="0"/>
          <a:ext cx="0" cy="0"/>
          <a:chOff x="0" y="0"/>
          <a:chExt cx="0" cy="0"/>
        </a:xfrm>
      </p:grpSpPr>
      <p:sp>
        <p:nvSpPr>
          <p:cNvPr id="137" name="Google Shape;137;g22d2138a949_2_4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g22d2138a949_2_4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g22d2138a949_2_4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g22d2138a949_2_4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291530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1"/>
        <p:cNvGrpSpPr/>
        <p:nvPr/>
      </p:nvGrpSpPr>
      <p:grpSpPr>
        <a:xfrm>
          <a:off x="0" y="0"/>
          <a:ext cx="0" cy="0"/>
          <a:chOff x="0" y="0"/>
          <a:chExt cx="0" cy="0"/>
        </a:xfrm>
      </p:grpSpPr>
      <p:sp>
        <p:nvSpPr>
          <p:cNvPr id="142" name="Google Shape;142;g22d2138a949_2_4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g22d2138a949_2_4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g22d2138a949_2_4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4013162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45"/>
        <p:cNvGrpSpPr/>
        <p:nvPr/>
      </p:nvGrpSpPr>
      <p:grpSpPr>
        <a:xfrm>
          <a:off x="0" y="0"/>
          <a:ext cx="0" cy="0"/>
          <a:chOff x="0" y="0"/>
          <a:chExt cx="0" cy="0"/>
        </a:xfrm>
      </p:grpSpPr>
      <p:sp>
        <p:nvSpPr>
          <p:cNvPr id="146" name="Google Shape;146;g22d2138a949_2_4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g22d2138a949_2_4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48" name="Google Shape;148;g22d2138a949_2_4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9" name="Google Shape;149;g22d2138a949_2_4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g22d2138a949_2_4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g22d2138a949_2_4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2141187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52"/>
        <p:cNvGrpSpPr/>
        <p:nvPr/>
      </p:nvGrpSpPr>
      <p:grpSpPr>
        <a:xfrm>
          <a:off x="0" y="0"/>
          <a:ext cx="0" cy="0"/>
          <a:chOff x="0" y="0"/>
          <a:chExt cx="0" cy="0"/>
        </a:xfrm>
      </p:grpSpPr>
      <p:sp>
        <p:nvSpPr>
          <p:cNvPr id="153" name="Google Shape;153;g22d2138a949_2_56"/>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g22d2138a949_2_56"/>
          <p:cNvSpPr>
            <a:spLocks noGrp="1"/>
          </p:cNvSpPr>
          <p:nvPr>
            <p:ph type="pic" idx="2"/>
          </p:nvPr>
        </p:nvSpPr>
        <p:spPr>
          <a:xfrm>
            <a:off x="2389717" y="612775"/>
            <a:ext cx="7315200" cy="4114800"/>
          </a:xfrm>
          <a:prstGeom prst="rect">
            <a:avLst/>
          </a:prstGeom>
          <a:noFill/>
          <a:ln>
            <a:noFill/>
          </a:ln>
        </p:spPr>
      </p:sp>
      <p:sp>
        <p:nvSpPr>
          <p:cNvPr id="155" name="Google Shape;155;g22d2138a949_2_56"/>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56" name="Google Shape;156;g22d2138a949_2_5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g22d2138a949_2_5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g22d2138a949_2_5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352967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9"/>
        <p:cNvGrpSpPr/>
        <p:nvPr/>
      </p:nvGrpSpPr>
      <p:grpSpPr>
        <a:xfrm>
          <a:off x="0" y="0"/>
          <a:ext cx="0" cy="0"/>
          <a:chOff x="0" y="0"/>
          <a:chExt cx="0" cy="0"/>
        </a:xfrm>
      </p:grpSpPr>
      <p:sp>
        <p:nvSpPr>
          <p:cNvPr id="160" name="Google Shape;160;g22d2138a949_2_6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g22d2138a949_2_63"/>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62" name="Google Shape;162;g22d2138a949_2_6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g22d2138a949_2_6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g22d2138a949_2_6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8474140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5"/>
        <p:cNvGrpSpPr/>
        <p:nvPr/>
      </p:nvGrpSpPr>
      <p:grpSpPr>
        <a:xfrm>
          <a:off x="0" y="0"/>
          <a:ext cx="0" cy="0"/>
          <a:chOff x="0" y="0"/>
          <a:chExt cx="0" cy="0"/>
        </a:xfrm>
      </p:grpSpPr>
      <p:sp>
        <p:nvSpPr>
          <p:cNvPr id="166" name="Google Shape;166;g22d2138a949_2_69"/>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g22d2138a949_2_69"/>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68" name="Google Shape;168;g22d2138a949_2_6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g22d2138a949_2_6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g22d2138a949_2_6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fld id="{00000000-1234-1234-1234-123412341234}" type="slidenum">
              <a:rPr lang="en-IN"/>
              <a:pPr/>
              <a:t>‹#›</a:t>
            </a:fld>
            <a:endParaRPr/>
          </a:p>
        </p:txBody>
      </p:sp>
    </p:spTree>
    <p:extLst>
      <p:ext uri="{BB962C8B-B14F-4D97-AF65-F5344CB8AC3E}">
        <p14:creationId xmlns:p14="http://schemas.microsoft.com/office/powerpoint/2010/main" val="88989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blip>
          <a:stretch>
            <a:fillRect/>
          </a:stretch>
        </a:blipFill>
        <a:effectLst/>
      </p:bgPr>
    </p:bg>
    <p:spTree>
      <p:nvGrpSpPr>
        <p:cNvPr id="1" name="Shape 226"/>
        <p:cNvGrpSpPr/>
        <p:nvPr/>
      </p:nvGrpSpPr>
      <p:grpSpPr>
        <a:xfrm>
          <a:off x="0" y="0"/>
          <a:ext cx="0" cy="0"/>
          <a:chOff x="0" y="0"/>
          <a:chExt cx="0" cy="0"/>
        </a:xfrm>
      </p:grpSpPr>
      <p:sp>
        <p:nvSpPr>
          <p:cNvPr id="227" name="Google Shape;227;g25862f8fa9f_1_0"/>
          <p:cNvSpPr txBox="1">
            <a:spLocks noGrp="1"/>
          </p:cNvSpPr>
          <p:nvPr>
            <p:ph type="title"/>
          </p:nvPr>
        </p:nvSpPr>
        <p:spPr>
          <a:xfrm>
            <a:off x="838200" y="365129"/>
            <a:ext cx="10515600" cy="13256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228" name="Google Shape;228;g25862f8fa9f_1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4pPr>
            <a:lvl5pPr marL="2286000" marR="0" lvl="4"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229" name="Google Shape;229;g25862f8fa9f_1_0"/>
          <p:cNvSpPr txBox="1">
            <a:spLocks noGrp="1"/>
          </p:cNvSpPr>
          <p:nvPr>
            <p:ph type="dt" idx="10"/>
          </p:nvPr>
        </p:nvSpPr>
        <p:spPr>
          <a:xfrm>
            <a:off x="838200" y="6356355"/>
            <a:ext cx="2743200" cy="365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230" name="Google Shape;230;g25862f8fa9f_1_0"/>
          <p:cNvSpPr txBox="1">
            <a:spLocks noGrp="1"/>
          </p:cNvSpPr>
          <p:nvPr>
            <p:ph type="ftr" idx="11"/>
          </p:nvPr>
        </p:nvSpPr>
        <p:spPr>
          <a:xfrm>
            <a:off x="4038600" y="6356355"/>
            <a:ext cx="4114800" cy="365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231" name="Google Shape;231;g25862f8fa9f_1_0"/>
          <p:cNvSpPr txBox="1">
            <a:spLocks noGrp="1"/>
          </p:cNvSpPr>
          <p:nvPr>
            <p:ph type="sldNum" idx="12"/>
          </p:nvPr>
        </p:nvSpPr>
        <p:spPr>
          <a:xfrm>
            <a:off x="8610600" y="6356355"/>
            <a:ext cx="2743200" cy="365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3111988"/>
      </p:ext>
    </p:extLst>
  </p:cSld>
  <p:clrMap bg1="lt1" tx1="dk1" bg2="dk2" tx2="lt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1" r:id="rId8"/>
    <p:sldLayoutId id="2147483683"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
        <p:nvSpPr>
          <p:cNvPr id="97" name="Google Shape;97;g22d2138a949_2_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 name="Google Shape;98;g22d2138a949_2_0"/>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9" name="Google Shape;99;g22d2138a949_2_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
        <p:nvSpPr>
          <p:cNvPr id="100" name="Google Shape;100;g22d2138a949_2_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
        <p:nvSpPr>
          <p:cNvPr id="101" name="Google Shape;101;g22d2138a949_2_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buClr>
                <a:srgbClr val="000000"/>
              </a:buClr>
              <a:buFont typeface="Arial"/>
              <a:buNone/>
            </a:pPr>
            <a:fld id="{00000000-1234-1234-1234-123412341234}" type="slidenum">
              <a:rPr lang="en-IN" kern="0"/>
              <a:pPr>
                <a:buClr>
                  <a:srgbClr val="000000"/>
                </a:buClr>
                <a:buFont typeface="Arial"/>
                <a:buNone/>
              </a:pPr>
              <a:t>‹#›</a:t>
            </a:fld>
            <a:endParaRPr kern="0"/>
          </a:p>
        </p:txBody>
      </p:sp>
    </p:spTree>
    <p:extLst>
      <p:ext uri="{BB962C8B-B14F-4D97-AF65-F5344CB8AC3E}">
        <p14:creationId xmlns:p14="http://schemas.microsoft.com/office/powerpoint/2010/main" val="1053336119"/>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62"/>
        <p:cNvGrpSpPr/>
        <p:nvPr/>
      </p:nvGrpSpPr>
      <p:grpSpPr>
        <a:xfrm>
          <a:off x="0" y="0"/>
          <a:ext cx="0" cy="0"/>
          <a:chOff x="0" y="0"/>
          <a:chExt cx="0" cy="0"/>
        </a:xfrm>
      </p:grpSpPr>
      <p:pic>
        <p:nvPicPr>
          <p:cNvPr id="5" name="Picture 4" descr="A green logo with a black background&#10;&#10;Description automatically generated">
            <a:extLst>
              <a:ext uri="{FF2B5EF4-FFF2-40B4-BE49-F238E27FC236}">
                <a16:creationId xmlns:a16="http://schemas.microsoft.com/office/drawing/2014/main" id="{36CFB5EE-BFB8-D7E7-1D74-99AC3FAF6655}"/>
              </a:ext>
            </a:extLst>
          </p:cNvPr>
          <p:cNvPicPr>
            <a:picLocks noChangeAspect="1"/>
          </p:cNvPicPr>
          <p:nvPr/>
        </p:nvPicPr>
        <p:blipFill>
          <a:blip r:embed="rId3"/>
          <a:stretch>
            <a:fillRect/>
          </a:stretch>
        </p:blipFill>
        <p:spPr>
          <a:xfrm>
            <a:off x="3469481" y="-142876"/>
            <a:ext cx="5253037" cy="4876801"/>
          </a:xfrm>
          <a:prstGeom prst="rect">
            <a:avLst/>
          </a:prstGeom>
        </p:spPr>
      </p:pic>
      <p:sp>
        <p:nvSpPr>
          <p:cNvPr id="6" name="Rectangle 5">
            <a:extLst>
              <a:ext uri="{FF2B5EF4-FFF2-40B4-BE49-F238E27FC236}">
                <a16:creationId xmlns:a16="http://schemas.microsoft.com/office/drawing/2014/main" id="{3E1BFE4A-09E4-39B1-D1F1-80BA87C0671B}"/>
              </a:ext>
            </a:extLst>
          </p:cNvPr>
          <p:cNvSpPr/>
          <p:nvPr/>
        </p:nvSpPr>
        <p:spPr>
          <a:xfrm>
            <a:off x="0" y="5212080"/>
            <a:ext cx="12191695" cy="1645920"/>
          </a:xfrm>
          <a:prstGeom prst="rect">
            <a:avLst/>
          </a:prstGeom>
          <a:solidFill>
            <a:srgbClr val="006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000" b="1" dirty="0">
                <a:solidFill>
                  <a:srgbClr val="FFFFFF"/>
                </a:solidFill>
                <a:latin typeface="Aptos"/>
              </a:rPr>
              <a:t>APAARI’s Role in Research and Innovation</a:t>
            </a:r>
          </a:p>
        </p:txBody>
      </p:sp>
      <p:sp>
        <p:nvSpPr>
          <p:cNvPr id="7" name="TextBox 6">
            <a:extLst>
              <a:ext uri="{FF2B5EF4-FFF2-40B4-BE49-F238E27FC236}">
                <a16:creationId xmlns:a16="http://schemas.microsoft.com/office/drawing/2014/main" id="{E816C4E5-4096-752D-E501-6E7B94866FBD}"/>
              </a:ext>
            </a:extLst>
          </p:cNvPr>
          <p:cNvSpPr txBox="1"/>
          <p:nvPr/>
        </p:nvSpPr>
        <p:spPr>
          <a:xfrm>
            <a:off x="3105151" y="6438900"/>
            <a:ext cx="5962650" cy="584775"/>
          </a:xfrm>
          <a:prstGeom prst="rect">
            <a:avLst/>
          </a:prstGeom>
          <a:noFill/>
        </p:spPr>
        <p:txBody>
          <a:bodyPr wrap="square" rtlCol="0">
            <a:spAutoFit/>
          </a:bodyPr>
          <a:lstStyle/>
          <a:p>
            <a:pPr algn="ctr"/>
            <a:r>
              <a:rPr lang="en-US" sz="1600" b="0" dirty="0">
                <a:solidFill>
                  <a:srgbClr val="FFFFFF"/>
                </a:solidFill>
                <a:latin typeface="Aptos"/>
              </a:rPr>
              <a:t>Partnerships • Knowledge • Capacity • Policy</a:t>
            </a:r>
          </a:p>
          <a:p>
            <a:pPr algn="ctr"/>
            <a:endParaRPr lang="en-US" sz="1600" dirty="0"/>
          </a:p>
        </p:txBody>
      </p:sp>
      <p:sp>
        <p:nvSpPr>
          <p:cNvPr id="8" name="TextBox 7">
            <a:extLst>
              <a:ext uri="{FF2B5EF4-FFF2-40B4-BE49-F238E27FC236}">
                <a16:creationId xmlns:a16="http://schemas.microsoft.com/office/drawing/2014/main" id="{D32C48F0-AA3B-A2C9-1A1F-299B3F2F5438}"/>
              </a:ext>
            </a:extLst>
          </p:cNvPr>
          <p:cNvSpPr txBox="1"/>
          <p:nvPr/>
        </p:nvSpPr>
        <p:spPr>
          <a:xfrm>
            <a:off x="2809875" y="4692134"/>
            <a:ext cx="6572250" cy="369332"/>
          </a:xfrm>
          <a:prstGeom prst="rect">
            <a:avLst/>
          </a:prstGeom>
          <a:noFill/>
        </p:spPr>
        <p:txBody>
          <a:bodyPr wrap="square" rtlCol="0">
            <a:spAutoFit/>
          </a:bodyPr>
          <a:lstStyle/>
          <a:p>
            <a:r>
              <a:rPr lang="en-IN" sz="1800" b="1" dirty="0">
                <a:solidFill>
                  <a:srgbClr val="232D2F"/>
                </a:solidFill>
                <a:latin typeface="Aptos"/>
              </a:rPr>
              <a:t>Asia-Pacific Association of Agricultural Research Institutions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2B32A589-114E-608C-A2BE-15B5AE8173D0}"/>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244E431F-B50C-095D-D6D0-0B446CDD1758}"/>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332C97EB-6784-5810-CEAA-1167908D0974}"/>
              </a:ext>
            </a:extLst>
          </p:cNvPr>
          <p:cNvSpPr txBox="1"/>
          <p:nvPr/>
        </p:nvSpPr>
        <p:spPr>
          <a:xfrm>
            <a:off x="228601" y="3143250"/>
            <a:ext cx="1924049" cy="523220"/>
          </a:xfrm>
          <a:prstGeom prst="rect">
            <a:avLst/>
          </a:prstGeom>
          <a:noFill/>
        </p:spPr>
        <p:txBody>
          <a:bodyPr wrap="square" rtlCol="0">
            <a:spAutoFit/>
          </a:bodyPr>
          <a:lstStyle/>
          <a:p>
            <a:r>
              <a:rPr lang="en-US" sz="2800" b="1" dirty="0"/>
              <a:t>History</a:t>
            </a:r>
          </a:p>
        </p:txBody>
      </p:sp>
      <p:sp>
        <p:nvSpPr>
          <p:cNvPr id="3" name="TextBox 2">
            <a:extLst>
              <a:ext uri="{FF2B5EF4-FFF2-40B4-BE49-F238E27FC236}">
                <a16:creationId xmlns:a16="http://schemas.microsoft.com/office/drawing/2014/main" id="{9D97D60C-12C3-1387-BEE2-075D2EC2A978}"/>
              </a:ext>
            </a:extLst>
          </p:cNvPr>
          <p:cNvSpPr txBox="1"/>
          <p:nvPr/>
        </p:nvSpPr>
        <p:spPr>
          <a:xfrm>
            <a:off x="4105275" y="2781300"/>
            <a:ext cx="7505700" cy="1754326"/>
          </a:xfrm>
          <a:prstGeom prst="rect">
            <a:avLst/>
          </a:prstGeom>
          <a:noFill/>
        </p:spPr>
        <p:txBody>
          <a:bodyPr wrap="square" rtlCol="0">
            <a:spAutoFit/>
          </a:bodyPr>
          <a:lstStyle/>
          <a:p>
            <a:r>
              <a:rPr lang="en-IN" b="0" i="0" dirty="0">
                <a:solidFill>
                  <a:srgbClr val="000000"/>
                </a:solidFill>
                <a:effectLst/>
                <a:latin typeface="Poppins" panose="00000500000000000000" pitchFamily="2" charset="0"/>
              </a:rPr>
              <a:t>The Asia-Pacific Association of Agricultural Research Institutions (APAARI) was founded in 1990 by the initiative of the Food and Agriculture Organization of the United Nations (FAO) and Governments of China, Fiji, India, Iran, Malaysia, New Zealand, Pakistan, Papua New Guinea, Philippines, Republic of Korea, Sri Lanka, Thailand and Western Samoa.</a:t>
            </a:r>
            <a:endParaRPr lang="en-US" dirty="0"/>
          </a:p>
        </p:txBody>
      </p:sp>
    </p:spTree>
    <p:extLst>
      <p:ext uri="{BB962C8B-B14F-4D97-AF65-F5344CB8AC3E}">
        <p14:creationId xmlns:p14="http://schemas.microsoft.com/office/powerpoint/2010/main" val="4003544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666C1A3E-5AE6-19C9-51C9-F2FEA8DA4F35}"/>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7041107E-DD5E-B517-9FF0-1CC78B44B3DE}"/>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F8B98295-2E71-D2CB-FF0E-D45B31D4AC44}"/>
              </a:ext>
            </a:extLst>
          </p:cNvPr>
          <p:cNvSpPr txBox="1"/>
          <p:nvPr/>
        </p:nvSpPr>
        <p:spPr>
          <a:xfrm>
            <a:off x="228601" y="3143250"/>
            <a:ext cx="1924049" cy="523220"/>
          </a:xfrm>
          <a:prstGeom prst="rect">
            <a:avLst/>
          </a:prstGeom>
          <a:noFill/>
        </p:spPr>
        <p:txBody>
          <a:bodyPr wrap="square" rtlCol="0">
            <a:spAutoFit/>
          </a:bodyPr>
          <a:lstStyle/>
          <a:p>
            <a:r>
              <a:rPr lang="en-US" sz="2800" b="1" dirty="0"/>
              <a:t>Vision</a:t>
            </a:r>
          </a:p>
        </p:txBody>
      </p:sp>
      <p:sp>
        <p:nvSpPr>
          <p:cNvPr id="3" name="TextBox 2">
            <a:extLst>
              <a:ext uri="{FF2B5EF4-FFF2-40B4-BE49-F238E27FC236}">
                <a16:creationId xmlns:a16="http://schemas.microsoft.com/office/drawing/2014/main" id="{2DC30F63-8F3C-1D35-A68E-C6314037BF94}"/>
              </a:ext>
            </a:extLst>
          </p:cNvPr>
          <p:cNvSpPr txBox="1"/>
          <p:nvPr/>
        </p:nvSpPr>
        <p:spPr>
          <a:xfrm>
            <a:off x="4105275" y="3105150"/>
            <a:ext cx="7505700" cy="646331"/>
          </a:xfrm>
          <a:prstGeom prst="rect">
            <a:avLst/>
          </a:prstGeom>
          <a:noFill/>
        </p:spPr>
        <p:txBody>
          <a:bodyPr wrap="square" rtlCol="0">
            <a:spAutoFit/>
          </a:bodyPr>
          <a:lstStyle/>
          <a:p>
            <a:r>
              <a:rPr lang="en-IN" b="0" i="0" dirty="0">
                <a:solidFill>
                  <a:srgbClr val="000000"/>
                </a:solidFill>
                <a:effectLst/>
                <a:latin typeface="Poppins" panose="00000500000000000000" pitchFamily="2" charset="0"/>
              </a:rPr>
              <a:t>“Strengthened research and innovations for sustainable agricultural development in Asia and the Pacific”.</a:t>
            </a:r>
            <a:endParaRPr lang="en-US" dirty="0"/>
          </a:p>
        </p:txBody>
      </p:sp>
    </p:spTree>
    <p:extLst>
      <p:ext uri="{BB962C8B-B14F-4D97-AF65-F5344CB8AC3E}">
        <p14:creationId xmlns:p14="http://schemas.microsoft.com/office/powerpoint/2010/main" val="102889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04DC581B-CE51-91CE-646F-49F26BCC882B}"/>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1D3B57E6-F064-0AA0-5F38-67EE51E24B2C}"/>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94176DC5-AA78-CA01-110D-FFF4CF53D7F9}"/>
              </a:ext>
            </a:extLst>
          </p:cNvPr>
          <p:cNvSpPr txBox="1"/>
          <p:nvPr/>
        </p:nvSpPr>
        <p:spPr>
          <a:xfrm>
            <a:off x="228601" y="3143250"/>
            <a:ext cx="1924049" cy="523220"/>
          </a:xfrm>
          <a:prstGeom prst="rect">
            <a:avLst/>
          </a:prstGeom>
          <a:noFill/>
        </p:spPr>
        <p:txBody>
          <a:bodyPr wrap="square" rtlCol="0">
            <a:spAutoFit/>
          </a:bodyPr>
          <a:lstStyle/>
          <a:p>
            <a:r>
              <a:rPr lang="en-US" sz="2800" b="1" dirty="0"/>
              <a:t>Mission</a:t>
            </a:r>
          </a:p>
        </p:txBody>
      </p:sp>
      <p:sp>
        <p:nvSpPr>
          <p:cNvPr id="3" name="TextBox 2">
            <a:extLst>
              <a:ext uri="{FF2B5EF4-FFF2-40B4-BE49-F238E27FC236}">
                <a16:creationId xmlns:a16="http://schemas.microsoft.com/office/drawing/2014/main" id="{94442847-FD76-F0D1-2589-AEDE8762C05D}"/>
              </a:ext>
            </a:extLst>
          </p:cNvPr>
          <p:cNvSpPr txBox="1"/>
          <p:nvPr/>
        </p:nvSpPr>
        <p:spPr>
          <a:xfrm>
            <a:off x="4105275" y="3105150"/>
            <a:ext cx="7505700" cy="1477328"/>
          </a:xfrm>
          <a:prstGeom prst="rect">
            <a:avLst/>
          </a:prstGeom>
          <a:noFill/>
        </p:spPr>
        <p:txBody>
          <a:bodyPr wrap="square" rtlCol="0">
            <a:spAutoFit/>
          </a:bodyPr>
          <a:lstStyle/>
          <a:p>
            <a:r>
              <a:rPr lang="en-IN" b="0" i="0" dirty="0">
                <a:solidFill>
                  <a:srgbClr val="000000"/>
                </a:solidFill>
                <a:effectLst/>
                <a:latin typeface="Poppins" panose="00000500000000000000" pitchFamily="2" charset="0"/>
              </a:rPr>
              <a:t>“Promoting, coordinating and strengthening agriculture and agri-food research and innovation systems through partnerships and collaboration, capacity development and advocacy for sustainable agricultural development in Asia and the Pacific.”</a:t>
            </a:r>
            <a:endParaRPr lang="en-US" dirty="0"/>
          </a:p>
        </p:txBody>
      </p:sp>
    </p:spTree>
    <p:extLst>
      <p:ext uri="{BB962C8B-B14F-4D97-AF65-F5344CB8AC3E}">
        <p14:creationId xmlns:p14="http://schemas.microsoft.com/office/powerpoint/2010/main" val="272786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2C9577F0-237D-81B6-38D3-5653873177FE}"/>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D2DEF311-BBD5-B959-A599-51F421A1912B}"/>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799C0631-88C9-8539-BF5C-150041C3B08E}"/>
              </a:ext>
            </a:extLst>
          </p:cNvPr>
          <p:cNvSpPr txBox="1"/>
          <p:nvPr/>
        </p:nvSpPr>
        <p:spPr>
          <a:xfrm>
            <a:off x="228601" y="3143250"/>
            <a:ext cx="2539599" cy="954107"/>
          </a:xfrm>
          <a:prstGeom prst="rect">
            <a:avLst/>
          </a:prstGeom>
          <a:noFill/>
        </p:spPr>
        <p:txBody>
          <a:bodyPr wrap="square" rtlCol="0">
            <a:spAutoFit/>
          </a:bodyPr>
          <a:lstStyle/>
          <a:p>
            <a:r>
              <a:rPr lang="en-US" sz="2800" b="1" dirty="0"/>
              <a:t>Sub-Regions of APAARI</a:t>
            </a:r>
          </a:p>
        </p:txBody>
      </p:sp>
      <p:sp>
        <p:nvSpPr>
          <p:cNvPr id="3" name="TextBox 2">
            <a:extLst>
              <a:ext uri="{FF2B5EF4-FFF2-40B4-BE49-F238E27FC236}">
                <a16:creationId xmlns:a16="http://schemas.microsoft.com/office/drawing/2014/main" id="{4E01FFA1-EE78-BDDE-D278-E49D212FCF55}"/>
              </a:ext>
            </a:extLst>
          </p:cNvPr>
          <p:cNvSpPr txBox="1"/>
          <p:nvPr/>
        </p:nvSpPr>
        <p:spPr>
          <a:xfrm>
            <a:off x="4105275" y="3105150"/>
            <a:ext cx="7505700" cy="1200329"/>
          </a:xfrm>
          <a:prstGeom prst="rect">
            <a:avLst/>
          </a:prstGeom>
          <a:noFill/>
        </p:spPr>
        <p:txBody>
          <a:bodyPr wrap="square" rtlCol="0">
            <a:spAutoFit/>
          </a:bodyPr>
          <a:lstStyle/>
          <a:p>
            <a:pPr marL="342900" indent="-342900">
              <a:buAutoNum type="arabicPeriod"/>
            </a:pPr>
            <a:r>
              <a:rPr lang="en-US" dirty="0"/>
              <a:t>South Asia</a:t>
            </a:r>
          </a:p>
          <a:p>
            <a:pPr marL="342900" indent="-342900">
              <a:buAutoNum type="arabicPeriod"/>
            </a:pPr>
            <a:r>
              <a:rPr lang="en-US" dirty="0"/>
              <a:t>Southeast Asia</a:t>
            </a:r>
          </a:p>
          <a:p>
            <a:pPr marL="342900" indent="-342900">
              <a:buAutoNum type="arabicPeriod"/>
            </a:pPr>
            <a:r>
              <a:rPr lang="en-US" dirty="0"/>
              <a:t>West Asia</a:t>
            </a:r>
          </a:p>
          <a:p>
            <a:pPr marL="342900" indent="-342900">
              <a:buAutoNum type="arabicPeriod"/>
            </a:pPr>
            <a:r>
              <a:rPr lang="en-US" dirty="0"/>
              <a:t>Pacific</a:t>
            </a:r>
          </a:p>
        </p:txBody>
      </p:sp>
    </p:spTree>
    <p:extLst>
      <p:ext uri="{BB962C8B-B14F-4D97-AF65-F5344CB8AC3E}">
        <p14:creationId xmlns:p14="http://schemas.microsoft.com/office/powerpoint/2010/main" val="91689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6A3DA1E6-C741-F4DD-347F-66C7C79C9B07}"/>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F6CFF445-CE06-C8A2-6CA2-B516673D4B00}"/>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3C873D85-F509-690D-8C43-0BF0FA90B2CB}"/>
              </a:ext>
            </a:extLst>
          </p:cNvPr>
          <p:cNvSpPr txBox="1"/>
          <p:nvPr/>
        </p:nvSpPr>
        <p:spPr>
          <a:xfrm>
            <a:off x="228601" y="3143250"/>
            <a:ext cx="2539599" cy="523220"/>
          </a:xfrm>
          <a:prstGeom prst="rect">
            <a:avLst/>
          </a:prstGeom>
          <a:noFill/>
        </p:spPr>
        <p:txBody>
          <a:bodyPr wrap="square" rtlCol="0">
            <a:spAutoFit/>
          </a:bodyPr>
          <a:lstStyle/>
          <a:p>
            <a:r>
              <a:rPr lang="en-US" sz="2800" b="1" dirty="0"/>
              <a:t>Goals</a:t>
            </a:r>
          </a:p>
        </p:txBody>
      </p:sp>
      <p:sp>
        <p:nvSpPr>
          <p:cNvPr id="3" name="TextBox 2">
            <a:extLst>
              <a:ext uri="{FF2B5EF4-FFF2-40B4-BE49-F238E27FC236}">
                <a16:creationId xmlns:a16="http://schemas.microsoft.com/office/drawing/2014/main" id="{0F58CF43-02ED-935F-BF5D-CF95EA9AA479}"/>
              </a:ext>
            </a:extLst>
          </p:cNvPr>
          <p:cNvSpPr txBox="1"/>
          <p:nvPr/>
        </p:nvSpPr>
        <p:spPr>
          <a:xfrm>
            <a:off x="2876550" y="2209800"/>
            <a:ext cx="8734425" cy="3693319"/>
          </a:xfrm>
          <a:prstGeom prst="rect">
            <a:avLst/>
          </a:prstGeom>
          <a:noFill/>
        </p:spPr>
        <p:txBody>
          <a:bodyPr wrap="square" rtlCol="0">
            <a:spAutoFit/>
          </a:bodyPr>
          <a:lstStyle/>
          <a:p>
            <a:r>
              <a:rPr lang="en-US" b="1" dirty="0"/>
              <a:t>APAARI Goals / Strategic Objectives</a:t>
            </a:r>
          </a:p>
          <a:p>
            <a:endParaRPr lang="en-US" dirty="0"/>
          </a:p>
          <a:p>
            <a:pPr marL="457200">
              <a:buFont typeface="Arial" panose="020B0604020202020204" pitchFamily="34" charset="0"/>
              <a:buChar char="•"/>
            </a:pPr>
            <a:r>
              <a:rPr lang="en-US" dirty="0"/>
              <a:t>🌱 </a:t>
            </a:r>
            <a:r>
              <a:rPr lang="en-US" b="1" dirty="0"/>
              <a:t>Sustainable Agriculture:</a:t>
            </a:r>
            <a:r>
              <a:rPr lang="en-US" dirty="0"/>
              <a:t> Improve agricultural production and productivity through sustainable farming and agroecology. </a:t>
            </a:r>
          </a:p>
          <a:p>
            <a:pPr marL="457200">
              <a:buFont typeface="Arial" panose="020B0604020202020204" pitchFamily="34" charset="0"/>
              <a:buChar char="•"/>
            </a:pPr>
            <a:r>
              <a:rPr lang="en-US" dirty="0"/>
              <a:t>🌾 </a:t>
            </a:r>
            <a:r>
              <a:rPr lang="en-US" b="1" dirty="0"/>
              <a:t>Healthy Value Chains:</a:t>
            </a:r>
            <a:r>
              <a:rPr lang="en-US" dirty="0"/>
              <a:t> Strengthen local value chains for healthy and nutritious crops. </a:t>
            </a:r>
          </a:p>
          <a:p>
            <a:pPr marL="457200">
              <a:buFont typeface="Arial" panose="020B0604020202020204" pitchFamily="34" charset="0"/>
              <a:buChar char="•"/>
            </a:pPr>
            <a:r>
              <a:rPr lang="en-US" dirty="0"/>
              <a:t>💡 </a:t>
            </a:r>
            <a:r>
              <a:rPr lang="en-US" b="1" dirty="0"/>
              <a:t>Innovation &amp; Technology:</a:t>
            </a:r>
            <a:r>
              <a:rPr lang="en-US" dirty="0"/>
              <a:t> Promote appropriate innovative technologies and processes for effective agri-food systems. </a:t>
            </a:r>
          </a:p>
          <a:p>
            <a:pPr marL="457200">
              <a:buFont typeface="Arial" panose="020B0604020202020204" pitchFamily="34" charset="0"/>
              <a:buChar char="•"/>
            </a:pPr>
            <a:r>
              <a:rPr lang="en-US" dirty="0"/>
              <a:t>🌏 </a:t>
            </a:r>
            <a:r>
              <a:rPr lang="en-US" b="1" dirty="0"/>
              <a:t>Safe Agri-food Trade:</a:t>
            </a:r>
            <a:r>
              <a:rPr lang="en-US" dirty="0"/>
              <a:t> Strengthen compliance with international agri-food trade norms. </a:t>
            </a:r>
          </a:p>
          <a:p>
            <a:pPr marL="457200">
              <a:buFont typeface="Arial" panose="020B0604020202020204" pitchFamily="34" charset="0"/>
              <a:buChar char="•"/>
            </a:pPr>
            <a:r>
              <a:rPr lang="en-US" dirty="0"/>
              <a:t>🌿 </a:t>
            </a:r>
            <a:r>
              <a:rPr lang="en-US" b="1" dirty="0"/>
              <a:t>Climate &amp; Biodiversity:</a:t>
            </a:r>
            <a:r>
              <a:rPr lang="en-US" dirty="0"/>
              <a:t> Promote agrobiodiversity, climate resilience and environmental sustainability through innovation. </a:t>
            </a:r>
          </a:p>
          <a:p>
            <a:endParaRPr lang="en-US" dirty="0"/>
          </a:p>
        </p:txBody>
      </p:sp>
    </p:spTree>
    <p:extLst>
      <p:ext uri="{BB962C8B-B14F-4D97-AF65-F5344CB8AC3E}">
        <p14:creationId xmlns:p14="http://schemas.microsoft.com/office/powerpoint/2010/main" val="382196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75732A65-4A59-01B5-35AE-17B8ECDF5131}"/>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8D02ECE0-6AD6-EC9F-4047-3D000BDF3EC9}"/>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55912672-C3D0-AF24-0DED-B90995ED55A5}"/>
              </a:ext>
            </a:extLst>
          </p:cNvPr>
          <p:cNvSpPr txBox="1"/>
          <p:nvPr/>
        </p:nvSpPr>
        <p:spPr>
          <a:xfrm>
            <a:off x="1" y="3143250"/>
            <a:ext cx="2768200" cy="954107"/>
          </a:xfrm>
          <a:prstGeom prst="rect">
            <a:avLst/>
          </a:prstGeom>
          <a:noFill/>
        </p:spPr>
        <p:txBody>
          <a:bodyPr wrap="square" rtlCol="0">
            <a:spAutoFit/>
          </a:bodyPr>
          <a:lstStyle/>
          <a:p>
            <a:r>
              <a:rPr lang="en-US" sz="2800" b="1" dirty="0"/>
              <a:t>Collaboration with APAARI</a:t>
            </a:r>
          </a:p>
        </p:txBody>
      </p:sp>
      <p:sp>
        <p:nvSpPr>
          <p:cNvPr id="3" name="TextBox 2">
            <a:extLst>
              <a:ext uri="{FF2B5EF4-FFF2-40B4-BE49-F238E27FC236}">
                <a16:creationId xmlns:a16="http://schemas.microsoft.com/office/drawing/2014/main" id="{C4357589-FF8B-D62D-6BCC-29108B9BA44E}"/>
              </a:ext>
            </a:extLst>
          </p:cNvPr>
          <p:cNvSpPr txBox="1"/>
          <p:nvPr/>
        </p:nvSpPr>
        <p:spPr>
          <a:xfrm>
            <a:off x="2876550" y="2209800"/>
            <a:ext cx="8734425" cy="4247317"/>
          </a:xfrm>
          <a:prstGeom prst="rect">
            <a:avLst/>
          </a:prstGeom>
          <a:noFill/>
        </p:spPr>
        <p:txBody>
          <a:bodyPr wrap="square" rtlCol="0">
            <a:spAutoFit/>
          </a:bodyPr>
          <a:lstStyle/>
          <a:p>
            <a:pPr marL="342900" indent="-342900">
              <a:buAutoNum type="arabicPeriod"/>
            </a:pPr>
            <a:r>
              <a:rPr lang="en-IN" b="1" dirty="0"/>
              <a:t>Knowledge Sharing &amp; Exchange</a:t>
            </a:r>
            <a:br>
              <a:rPr lang="en-IN" dirty="0"/>
            </a:br>
            <a:r>
              <a:rPr lang="en-IN" dirty="0"/>
              <a:t>Collaborate in knowledge management, information exchange, documentation and dissemination of research, innovations, technologies and good practices across the Asia-Pacific region. </a:t>
            </a:r>
          </a:p>
          <a:p>
            <a:pPr marL="342900" indent="-342900">
              <a:buAutoNum type="arabicPeriod"/>
            </a:pPr>
            <a:endParaRPr lang="en-IN" dirty="0"/>
          </a:p>
          <a:p>
            <a:pPr marL="342900" indent="-342900">
              <a:buAutoNum type="arabicPeriod"/>
            </a:pPr>
            <a:r>
              <a:rPr lang="en-IN" b="1" dirty="0"/>
              <a:t>Research &amp; Innovation Partnerships</a:t>
            </a:r>
            <a:br>
              <a:rPr lang="en-IN" dirty="0"/>
            </a:br>
            <a:r>
              <a:rPr lang="en-IN" dirty="0"/>
              <a:t>Develop joint research and innovation activities, projects and programmes among APAARI members and national, sub-regional, regional and global organizations.</a:t>
            </a:r>
          </a:p>
          <a:p>
            <a:pPr marL="342900" indent="-342900">
              <a:buAutoNum type="arabicPeriod"/>
            </a:pPr>
            <a:endParaRPr lang="en-IN" dirty="0"/>
          </a:p>
          <a:p>
            <a:pPr marL="342900" indent="-342900">
              <a:buAutoNum type="arabicPeriod"/>
            </a:pPr>
            <a:r>
              <a:rPr lang="en-IN" b="1" dirty="0"/>
              <a:t>Capacity Development</a:t>
            </a:r>
            <a:br>
              <a:rPr lang="en-IN" b="1" dirty="0"/>
            </a:br>
            <a:r>
              <a:rPr lang="en-IN" dirty="0"/>
              <a:t>Work together on training, mentoring, staff exchange, institutional strengthening and development of technical, scientific and managerial capacities. </a:t>
            </a:r>
          </a:p>
          <a:p>
            <a:r>
              <a:rPr lang="en-US" dirty="0"/>
              <a:t> </a:t>
            </a:r>
          </a:p>
          <a:p>
            <a:endParaRPr lang="en-US" dirty="0"/>
          </a:p>
        </p:txBody>
      </p:sp>
    </p:spTree>
    <p:extLst>
      <p:ext uri="{BB962C8B-B14F-4D97-AF65-F5344CB8AC3E}">
        <p14:creationId xmlns:p14="http://schemas.microsoft.com/office/powerpoint/2010/main" val="1073604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B3576A4A-F384-B29F-3776-AF5784B465FB}"/>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42EEAFC7-E1DF-CEE5-3B71-DE0E13325AC0}"/>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4207E8CB-E3EE-E15F-E5BA-2F3388464EDA}"/>
              </a:ext>
            </a:extLst>
          </p:cNvPr>
          <p:cNvSpPr txBox="1"/>
          <p:nvPr/>
        </p:nvSpPr>
        <p:spPr>
          <a:xfrm>
            <a:off x="1" y="3143250"/>
            <a:ext cx="2768200" cy="954107"/>
          </a:xfrm>
          <a:prstGeom prst="rect">
            <a:avLst/>
          </a:prstGeom>
          <a:noFill/>
        </p:spPr>
        <p:txBody>
          <a:bodyPr wrap="square" rtlCol="0">
            <a:spAutoFit/>
          </a:bodyPr>
          <a:lstStyle/>
          <a:p>
            <a:r>
              <a:rPr lang="en-US" sz="2800" b="1" dirty="0"/>
              <a:t>Collaboration with APAARI</a:t>
            </a:r>
          </a:p>
        </p:txBody>
      </p:sp>
      <p:sp>
        <p:nvSpPr>
          <p:cNvPr id="3" name="TextBox 2">
            <a:extLst>
              <a:ext uri="{FF2B5EF4-FFF2-40B4-BE49-F238E27FC236}">
                <a16:creationId xmlns:a16="http://schemas.microsoft.com/office/drawing/2014/main" id="{CD76A026-7036-A3F7-2512-99A66CB65A52}"/>
              </a:ext>
            </a:extLst>
          </p:cNvPr>
          <p:cNvSpPr txBox="1"/>
          <p:nvPr/>
        </p:nvSpPr>
        <p:spPr>
          <a:xfrm>
            <a:off x="2876550" y="2209800"/>
            <a:ext cx="8734425" cy="4247317"/>
          </a:xfrm>
          <a:prstGeom prst="rect">
            <a:avLst/>
          </a:prstGeom>
          <a:noFill/>
        </p:spPr>
        <p:txBody>
          <a:bodyPr wrap="square" rtlCol="0">
            <a:spAutoFit/>
          </a:bodyPr>
          <a:lstStyle/>
          <a:p>
            <a:pPr marL="342900" indent="-342900">
              <a:buFont typeface="+mj-lt"/>
              <a:buAutoNum type="arabicPeriod" startAt="4"/>
            </a:pPr>
            <a:r>
              <a:rPr lang="en-IN" b="1" dirty="0"/>
              <a:t>Regional Networking &amp; Partnerships</a:t>
            </a:r>
            <a:br>
              <a:rPr lang="en-IN" b="1" dirty="0"/>
            </a:br>
            <a:r>
              <a:rPr lang="en-IN" dirty="0"/>
              <a:t>Build strategic partnerships and cross-linkages among agricultural research and innovation institutions, universities, development organizations, private sector and other stakeholders.</a:t>
            </a:r>
            <a:r>
              <a:rPr lang="en-IN" b="1" dirty="0"/>
              <a:t> </a:t>
            </a:r>
          </a:p>
          <a:p>
            <a:pPr marL="342900" indent="-342900">
              <a:buAutoNum type="arabicPeriod" startAt="4"/>
            </a:pPr>
            <a:endParaRPr lang="en-IN" b="1" dirty="0"/>
          </a:p>
          <a:p>
            <a:pPr marL="342900" indent="-342900">
              <a:buAutoNum type="arabicPeriod" startAt="4"/>
            </a:pPr>
            <a:r>
              <a:rPr lang="en-IN" b="1" dirty="0"/>
              <a:t>Policy Dialogue &amp; Advocacy</a:t>
            </a:r>
            <a:br>
              <a:rPr lang="en-IN" dirty="0"/>
            </a:br>
            <a:r>
              <a:rPr lang="en-IN" dirty="0"/>
              <a:t>Collaborate on policy-related conferences, dialogues and evidence-based discussions to strengthen agricultural and agri-food research and innovation systems. </a:t>
            </a:r>
          </a:p>
          <a:p>
            <a:pPr marL="342900" indent="-342900">
              <a:buAutoNum type="arabicPeriod" startAt="4"/>
            </a:pPr>
            <a:endParaRPr lang="en-IN" dirty="0"/>
          </a:p>
          <a:p>
            <a:pPr marL="342900" indent="-342900">
              <a:buAutoNum type="arabicPeriod" startAt="4"/>
            </a:pPr>
            <a:r>
              <a:rPr lang="en-IN" b="1" dirty="0"/>
              <a:t>Resource Mobilization</a:t>
            </a:r>
            <a:br>
              <a:rPr lang="en-IN" dirty="0"/>
            </a:br>
            <a:r>
              <a:rPr lang="en-IN" dirty="0"/>
              <a:t>Work with APAARI to mobilize financial, human and partnership resources and develop joint initiatives that benefit countries and stakeholders in the Asia-Pacific region.</a:t>
            </a:r>
            <a:endParaRPr lang="en-US" dirty="0"/>
          </a:p>
          <a:p>
            <a:endParaRPr lang="en-US" dirty="0"/>
          </a:p>
        </p:txBody>
      </p:sp>
    </p:spTree>
    <p:extLst>
      <p:ext uri="{BB962C8B-B14F-4D97-AF65-F5344CB8AC3E}">
        <p14:creationId xmlns:p14="http://schemas.microsoft.com/office/powerpoint/2010/main" val="654872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963E2925-8C18-65E1-7040-8BD2E2F8EFDA}"/>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676585CB-69B0-BD23-4350-4CA6FCCDB032}"/>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8AE9444F-3C04-51F4-5721-D2249AA7DC72}"/>
              </a:ext>
            </a:extLst>
          </p:cNvPr>
          <p:cNvSpPr txBox="1"/>
          <p:nvPr/>
        </p:nvSpPr>
        <p:spPr>
          <a:xfrm>
            <a:off x="1" y="3143250"/>
            <a:ext cx="2768200" cy="954107"/>
          </a:xfrm>
          <a:prstGeom prst="rect">
            <a:avLst/>
          </a:prstGeom>
          <a:noFill/>
        </p:spPr>
        <p:txBody>
          <a:bodyPr wrap="square" rtlCol="0">
            <a:spAutoFit/>
          </a:bodyPr>
          <a:lstStyle/>
          <a:p>
            <a:r>
              <a:rPr lang="en-US" sz="2800" b="1" dirty="0"/>
              <a:t>Collaboration with APAARI</a:t>
            </a:r>
          </a:p>
        </p:txBody>
      </p:sp>
      <p:sp>
        <p:nvSpPr>
          <p:cNvPr id="3" name="TextBox 2">
            <a:extLst>
              <a:ext uri="{FF2B5EF4-FFF2-40B4-BE49-F238E27FC236}">
                <a16:creationId xmlns:a16="http://schemas.microsoft.com/office/drawing/2014/main" id="{4F4DA947-CDEA-ED17-C4AE-29BCEDCC156C}"/>
              </a:ext>
            </a:extLst>
          </p:cNvPr>
          <p:cNvSpPr txBox="1"/>
          <p:nvPr/>
        </p:nvSpPr>
        <p:spPr>
          <a:xfrm>
            <a:off x="2876550" y="2867025"/>
            <a:ext cx="8734425" cy="1754326"/>
          </a:xfrm>
          <a:prstGeom prst="rect">
            <a:avLst/>
          </a:prstGeom>
          <a:noFill/>
        </p:spPr>
        <p:txBody>
          <a:bodyPr wrap="square" rtlCol="0">
            <a:spAutoFit/>
          </a:bodyPr>
          <a:lstStyle/>
          <a:p>
            <a:pPr marL="342900" indent="-342900">
              <a:buFont typeface="+mj-lt"/>
              <a:buAutoNum type="arabicPeriod" startAt="7"/>
            </a:pPr>
            <a:r>
              <a:rPr lang="en-IN" b="1" dirty="0"/>
              <a:t>Regional Projects &amp; Technical Cooperation</a:t>
            </a:r>
            <a:br>
              <a:rPr lang="en-IN" dirty="0"/>
            </a:br>
            <a:r>
              <a:rPr lang="en-IN" dirty="0"/>
              <a:t>APAARI can initiate, collaborate on and coordinate technical and scientific projects at national, sub-regional, regional and global levels. For example, APAARI currently undertakes project coordination and implementation roles in areas such as phytosanitary systems, agricultural trade and capacity development.</a:t>
            </a:r>
            <a:endParaRPr lang="en-US" dirty="0"/>
          </a:p>
        </p:txBody>
      </p:sp>
    </p:spTree>
    <p:extLst>
      <p:ext uri="{BB962C8B-B14F-4D97-AF65-F5344CB8AC3E}">
        <p14:creationId xmlns:p14="http://schemas.microsoft.com/office/powerpoint/2010/main" val="1310683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06BC9A71-1147-4669-EDEC-49CF0645F48D}"/>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49928352-D361-1609-1700-872836567C34}"/>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C9F65774-9717-FFE6-E8D8-4F2130BE80AA}"/>
              </a:ext>
            </a:extLst>
          </p:cNvPr>
          <p:cNvSpPr txBox="1"/>
          <p:nvPr/>
        </p:nvSpPr>
        <p:spPr>
          <a:xfrm>
            <a:off x="1" y="3143250"/>
            <a:ext cx="2768200" cy="954107"/>
          </a:xfrm>
          <a:prstGeom prst="rect">
            <a:avLst/>
          </a:prstGeom>
          <a:noFill/>
        </p:spPr>
        <p:txBody>
          <a:bodyPr wrap="square" rtlCol="0">
            <a:spAutoFit/>
          </a:bodyPr>
          <a:lstStyle/>
          <a:p>
            <a:r>
              <a:rPr lang="en-US" sz="2800" b="1" dirty="0"/>
              <a:t>Networks of APAARI</a:t>
            </a:r>
          </a:p>
        </p:txBody>
      </p:sp>
      <p:sp>
        <p:nvSpPr>
          <p:cNvPr id="3" name="TextBox 2">
            <a:extLst>
              <a:ext uri="{FF2B5EF4-FFF2-40B4-BE49-F238E27FC236}">
                <a16:creationId xmlns:a16="http://schemas.microsoft.com/office/drawing/2014/main" id="{1C1096E8-6497-68C8-E2D4-D9D0C855DCE0}"/>
              </a:ext>
            </a:extLst>
          </p:cNvPr>
          <p:cNvSpPr txBox="1"/>
          <p:nvPr/>
        </p:nvSpPr>
        <p:spPr>
          <a:xfrm>
            <a:off x="2876550" y="1857375"/>
            <a:ext cx="8734425" cy="4247317"/>
          </a:xfrm>
          <a:prstGeom prst="rect">
            <a:avLst/>
          </a:prstGeom>
          <a:noFill/>
        </p:spPr>
        <p:txBody>
          <a:bodyPr wrap="square" rtlCol="0">
            <a:spAutoFit/>
          </a:bodyPr>
          <a:lstStyle/>
          <a:p>
            <a:r>
              <a:rPr lang="en-US" sz="2000" b="1" dirty="0"/>
              <a:t>Networks &amp; Stakeholders of APAARI</a:t>
            </a:r>
          </a:p>
          <a:p>
            <a:endParaRPr lang="en-US" dirty="0"/>
          </a:p>
          <a:p>
            <a:r>
              <a:rPr lang="en-US" b="1" dirty="0"/>
              <a:t>National Research</a:t>
            </a:r>
            <a:r>
              <a:rPr lang="en-US" dirty="0"/>
              <a:t> → NARIs • NAROs • NARCs</a:t>
            </a:r>
            <a:br>
              <a:rPr lang="en-US" dirty="0"/>
            </a:br>
            <a:r>
              <a:rPr lang="en-US" b="1" dirty="0"/>
              <a:t>International Research</a:t>
            </a:r>
            <a:r>
              <a:rPr lang="en-US" dirty="0"/>
              <a:t> → CGIAR • International Research </a:t>
            </a:r>
            <a:r>
              <a:rPr lang="en-US" dirty="0" err="1"/>
              <a:t>Centres</a:t>
            </a:r>
            <a:br>
              <a:rPr lang="en-US" dirty="0"/>
            </a:br>
            <a:r>
              <a:rPr lang="en-US" b="1" dirty="0"/>
              <a:t>Higher Education</a:t>
            </a:r>
            <a:r>
              <a:rPr lang="en-US" dirty="0"/>
              <a:t> → Universities • Research Institutions</a:t>
            </a:r>
            <a:br>
              <a:rPr lang="en-US" dirty="0"/>
            </a:br>
            <a:r>
              <a:rPr lang="en-US" b="1" dirty="0"/>
              <a:t>Extension</a:t>
            </a:r>
            <a:r>
              <a:rPr lang="en-US" dirty="0"/>
              <a:t> → Rural Advisory &amp; Extension Services</a:t>
            </a:r>
            <a:br>
              <a:rPr lang="en-US" dirty="0"/>
            </a:br>
            <a:r>
              <a:rPr lang="en-US" b="1" dirty="0"/>
              <a:t>Civil Society</a:t>
            </a:r>
            <a:r>
              <a:rPr lang="en-US" dirty="0"/>
              <a:t> → Farmers • Women • NGOs • CSOs</a:t>
            </a:r>
            <a:br>
              <a:rPr lang="en-US" dirty="0"/>
            </a:br>
            <a:r>
              <a:rPr lang="en-US" b="1" dirty="0"/>
              <a:t>Private Sector</a:t>
            </a:r>
            <a:r>
              <a:rPr lang="en-US" dirty="0"/>
              <a:t> → Agribusiness • Technology • Innovation</a:t>
            </a:r>
            <a:br>
              <a:rPr lang="en-US" dirty="0"/>
            </a:br>
            <a:r>
              <a:rPr lang="en-US" b="1" dirty="0"/>
              <a:t>Development Partners</a:t>
            </a:r>
            <a:r>
              <a:rPr lang="en-US" dirty="0"/>
              <a:t> → FAO • ADB • IFAD • World Bank</a:t>
            </a:r>
            <a:br>
              <a:rPr lang="en-US" dirty="0"/>
            </a:br>
            <a:r>
              <a:rPr lang="en-US" b="1" dirty="0"/>
              <a:t>Regional Platforms</a:t>
            </a:r>
            <a:r>
              <a:rPr lang="en-US" dirty="0"/>
              <a:t> → ASEAN • SAARC • SPC • APEC • UNESCAP</a:t>
            </a:r>
          </a:p>
          <a:p>
            <a:endParaRPr lang="en-US" dirty="0"/>
          </a:p>
          <a:p>
            <a:r>
              <a:rPr lang="en-US" dirty="0"/>
              <a:t>APAARI's role is to </a:t>
            </a:r>
            <a:r>
              <a:rPr lang="en-US" b="1" dirty="0"/>
              <a:t>connect these stakeholders, facilitate networking and collaboration, mobilize partnerships, share knowledge and strengthen agri-food research and innovation systems</a:t>
            </a:r>
            <a:r>
              <a:rPr lang="en-US" dirty="0"/>
              <a:t> across Asia and the Pacific.</a:t>
            </a:r>
          </a:p>
          <a:p>
            <a:endParaRPr lang="en-US" dirty="0"/>
          </a:p>
        </p:txBody>
      </p:sp>
    </p:spTree>
    <p:extLst>
      <p:ext uri="{BB962C8B-B14F-4D97-AF65-F5344CB8AC3E}">
        <p14:creationId xmlns:p14="http://schemas.microsoft.com/office/powerpoint/2010/main" val="650405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08618DCE-BD44-19EF-D898-F13013C34661}"/>
            </a:ext>
          </a:extLst>
        </p:cNvPr>
        <p:cNvGrpSpPr/>
        <p:nvPr/>
      </p:nvGrpSpPr>
      <p:grpSpPr>
        <a:xfrm>
          <a:off x="0" y="0"/>
          <a:ext cx="0" cy="0"/>
          <a:chOff x="0" y="0"/>
          <a:chExt cx="0" cy="0"/>
        </a:xfrm>
      </p:grpSpPr>
      <p:sp>
        <p:nvSpPr>
          <p:cNvPr id="163" name="Google Shape;163;p1">
            <a:extLst>
              <a:ext uri="{FF2B5EF4-FFF2-40B4-BE49-F238E27FC236}">
                <a16:creationId xmlns:a16="http://schemas.microsoft.com/office/drawing/2014/main" id="{1B223634-34DC-576A-3A60-A92219CCFE44}"/>
              </a:ext>
            </a:extLst>
          </p:cNvPr>
          <p:cNvSpPr txBox="1"/>
          <p:nvPr/>
        </p:nvSpPr>
        <p:spPr>
          <a:xfrm>
            <a:off x="0" y="1438275"/>
            <a:ext cx="2768200" cy="5429249"/>
          </a:xfrm>
          <a:prstGeom prst="rect">
            <a:avLst/>
          </a:prstGeom>
          <a:solidFill>
            <a:schemeClr val="accent6">
              <a:lumMod val="60000"/>
              <a:lumOff val="40000"/>
            </a:schemeClr>
          </a:solidFill>
          <a:ln>
            <a:noFill/>
          </a:ln>
        </p:spPr>
        <p:txBody>
          <a:bodyPr spcFirstLastPara="1" wrap="square" lIns="91400" tIns="91400" rIns="91400" bIns="91400" anchor="t" anchorCtr="0">
            <a:normAutofit/>
          </a:bodyPr>
          <a:lstStyle/>
          <a:p>
            <a:pPr marL="0" marR="0" lvl="0" indent="0" algn="ctr" defTabSz="914400" rtl="0" eaLnBrk="1" fontAlgn="auto" latinLnBrk="0" hangingPunct="1">
              <a:lnSpc>
                <a:spcPct val="100000"/>
              </a:lnSpc>
              <a:spcBef>
                <a:spcPts val="0"/>
              </a:spcBef>
              <a:spcAft>
                <a:spcPts val="0"/>
              </a:spcAft>
              <a:buClr>
                <a:srgbClr val="585858"/>
              </a:buClr>
              <a:buSzPts val="2900"/>
              <a:buFont typeface="Calibri"/>
              <a:buNone/>
              <a:tabLst/>
              <a:defRPr/>
            </a:pPr>
            <a:endParaRPr kumimoji="0" sz="2900" b="0" i="0" u="none" strike="noStrike" kern="0" cap="none" spc="0" normalizeH="0" baseline="0" noProof="0" dirty="0">
              <a:ln>
                <a:noFill/>
              </a:ln>
              <a:solidFill>
                <a:srgbClr val="585858"/>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825AB876-950A-DAA3-48AB-238A9649BDE7}"/>
              </a:ext>
            </a:extLst>
          </p:cNvPr>
          <p:cNvSpPr txBox="1"/>
          <p:nvPr/>
        </p:nvSpPr>
        <p:spPr>
          <a:xfrm>
            <a:off x="1" y="3143250"/>
            <a:ext cx="2768200" cy="954107"/>
          </a:xfrm>
          <a:prstGeom prst="rect">
            <a:avLst/>
          </a:prstGeom>
          <a:noFill/>
        </p:spPr>
        <p:txBody>
          <a:bodyPr wrap="square" rtlCol="0">
            <a:spAutoFit/>
          </a:bodyPr>
          <a:lstStyle/>
          <a:p>
            <a:r>
              <a:rPr lang="en-US" sz="2800" b="1" dirty="0"/>
              <a:t>Latest Projects of APAARI</a:t>
            </a:r>
          </a:p>
        </p:txBody>
      </p:sp>
      <p:sp>
        <p:nvSpPr>
          <p:cNvPr id="11" name="TextBox 10">
            <a:extLst>
              <a:ext uri="{FF2B5EF4-FFF2-40B4-BE49-F238E27FC236}">
                <a16:creationId xmlns:a16="http://schemas.microsoft.com/office/drawing/2014/main" id="{3D7C2DA2-CD49-296D-9818-2B1DC859EE41}"/>
              </a:ext>
            </a:extLst>
          </p:cNvPr>
          <p:cNvSpPr txBox="1"/>
          <p:nvPr/>
        </p:nvSpPr>
        <p:spPr>
          <a:xfrm>
            <a:off x="2955131" y="1620321"/>
            <a:ext cx="6157912" cy="369332"/>
          </a:xfrm>
          <a:prstGeom prst="rect">
            <a:avLst/>
          </a:prstGeom>
          <a:noFill/>
        </p:spPr>
        <p:txBody>
          <a:bodyPr wrap="square">
            <a:spAutoFit/>
          </a:bodyPr>
          <a:lstStyle/>
          <a:p>
            <a:r>
              <a:rPr lang="en-US" dirty="0"/>
              <a:t>Latest Projects of APAARI</a:t>
            </a:r>
          </a:p>
        </p:txBody>
      </p:sp>
      <p:graphicFrame>
        <p:nvGraphicFramePr>
          <p:cNvPr id="12" name="Table 11">
            <a:extLst>
              <a:ext uri="{FF2B5EF4-FFF2-40B4-BE49-F238E27FC236}">
                <a16:creationId xmlns:a16="http://schemas.microsoft.com/office/drawing/2014/main" id="{35B80D88-7D93-5120-24A3-8BBA2A4D15B2}"/>
              </a:ext>
            </a:extLst>
          </p:cNvPr>
          <p:cNvGraphicFramePr>
            <a:graphicFrameLocks noGrp="1"/>
          </p:cNvGraphicFramePr>
          <p:nvPr>
            <p:extLst>
              <p:ext uri="{D42A27DB-BD31-4B8C-83A1-F6EECF244321}">
                <p14:modId xmlns:p14="http://schemas.microsoft.com/office/powerpoint/2010/main" val="1764817806"/>
              </p:ext>
            </p:extLst>
          </p:nvPr>
        </p:nvGraphicFramePr>
        <p:xfrm>
          <a:off x="3013075" y="2253191"/>
          <a:ext cx="8127999" cy="4442885"/>
        </p:xfrm>
        <a:graphic>
          <a:graphicData uri="http://schemas.openxmlformats.org/drawingml/2006/table">
            <a:tbl>
              <a:tblPr firstRow="1" bandRow="1">
                <a:tableStyleId>{69CF1AB2-1976-4502-BF36-3FF5EA218861}</a:tableStyleId>
              </a:tblPr>
              <a:tblGrid>
                <a:gridCol w="2709333">
                  <a:extLst>
                    <a:ext uri="{9D8B030D-6E8A-4147-A177-3AD203B41FA5}">
                      <a16:colId xmlns:a16="http://schemas.microsoft.com/office/drawing/2014/main" val="2752606700"/>
                    </a:ext>
                  </a:extLst>
                </a:gridCol>
                <a:gridCol w="2709333">
                  <a:extLst>
                    <a:ext uri="{9D8B030D-6E8A-4147-A177-3AD203B41FA5}">
                      <a16:colId xmlns:a16="http://schemas.microsoft.com/office/drawing/2014/main" val="3744844733"/>
                    </a:ext>
                  </a:extLst>
                </a:gridCol>
                <a:gridCol w="2709333">
                  <a:extLst>
                    <a:ext uri="{9D8B030D-6E8A-4147-A177-3AD203B41FA5}">
                      <a16:colId xmlns:a16="http://schemas.microsoft.com/office/drawing/2014/main" val="4248769203"/>
                    </a:ext>
                  </a:extLst>
                </a:gridCol>
              </a:tblGrid>
              <a:tr h="888577">
                <a:tc>
                  <a:txBody>
                    <a:bodyPr/>
                    <a:lstStyle/>
                    <a:p>
                      <a:r>
                        <a:rPr lang="en-US" sz="1400" b="1" i="0" u="none" strike="noStrike" cap="none" dirty="0">
                          <a:solidFill>
                            <a:schemeClr val="dk1"/>
                          </a:solidFill>
                          <a:effectLst/>
                          <a:latin typeface="+mn-lt"/>
                          <a:ea typeface="+mn-ea"/>
                          <a:cs typeface="+mn-cs"/>
                          <a:sym typeface="Arial"/>
                        </a:rPr>
                        <a:t>STDF PG-755</a:t>
                      </a:r>
                      <a:endParaRPr lang="en-US" dirty="0"/>
                    </a:p>
                  </a:txBody>
                  <a:tcPr/>
                </a:tc>
                <a:tc>
                  <a:txBody>
                    <a:bodyPr/>
                    <a:lstStyle/>
                    <a:p>
                      <a:r>
                        <a:rPr lang="en-US" sz="1400" b="0" i="0" u="none" strike="noStrike" cap="none" dirty="0">
                          <a:solidFill>
                            <a:schemeClr val="dk1"/>
                          </a:solidFill>
                          <a:effectLst/>
                          <a:latin typeface="+mn-lt"/>
                          <a:ea typeface="+mn-ea"/>
                          <a:cs typeface="+mn-cs"/>
                          <a:sym typeface="Arial"/>
                        </a:rPr>
                        <a:t>Phytosanitary compliance &amp; seed trade</a:t>
                      </a:r>
                      <a:endParaRPr lang="en-US" b="0" dirty="0"/>
                    </a:p>
                  </a:txBody>
                  <a:tcPr/>
                </a:tc>
                <a:tc>
                  <a:txBody>
                    <a:bodyPr/>
                    <a:lstStyle/>
                    <a:p>
                      <a:r>
                        <a:rPr lang="en-US" sz="1400" b="0" i="0" u="none" strike="noStrike" cap="none" dirty="0">
                          <a:solidFill>
                            <a:schemeClr val="dk1"/>
                          </a:solidFill>
                          <a:effectLst/>
                          <a:latin typeface="+mn-lt"/>
                          <a:ea typeface="+mn-ea"/>
                          <a:cs typeface="+mn-cs"/>
                          <a:sym typeface="Arial"/>
                        </a:rPr>
                        <a:t>South &amp; Southeast Asia</a:t>
                      </a:r>
                      <a:endParaRPr lang="en-US" b="0" dirty="0"/>
                    </a:p>
                  </a:txBody>
                  <a:tcPr/>
                </a:tc>
                <a:extLst>
                  <a:ext uri="{0D108BD9-81ED-4DB2-BD59-A6C34878D82A}">
                    <a16:rowId xmlns:a16="http://schemas.microsoft.com/office/drawing/2014/main" val="1210742284"/>
                  </a:ext>
                </a:extLst>
              </a:tr>
              <a:tr h="888577">
                <a:tc>
                  <a:txBody>
                    <a:bodyPr/>
                    <a:lstStyle/>
                    <a:p>
                      <a:r>
                        <a:rPr lang="en-US" b="1" dirty="0"/>
                        <a:t>EUPHRESCO III</a:t>
                      </a:r>
                    </a:p>
                  </a:txBody>
                  <a:tcPr/>
                </a:tc>
                <a:tc>
                  <a:txBody>
                    <a:bodyPr/>
                    <a:lstStyle/>
                    <a:p>
                      <a:r>
                        <a:rPr lang="en-US" dirty="0"/>
                        <a:t>Plant health research coordination</a:t>
                      </a:r>
                    </a:p>
                  </a:txBody>
                  <a:tcPr/>
                </a:tc>
                <a:tc>
                  <a:txBody>
                    <a:bodyPr/>
                    <a:lstStyle/>
                    <a:p>
                      <a:r>
                        <a:rPr lang="en-US" dirty="0"/>
                        <a:t>South &amp; Southeast Asia</a:t>
                      </a:r>
                    </a:p>
                  </a:txBody>
                  <a:tcPr/>
                </a:tc>
                <a:extLst>
                  <a:ext uri="{0D108BD9-81ED-4DB2-BD59-A6C34878D82A}">
                    <a16:rowId xmlns:a16="http://schemas.microsoft.com/office/drawing/2014/main" val="2829567302"/>
                  </a:ext>
                </a:extLst>
              </a:tr>
              <a:tr h="888577">
                <a:tc>
                  <a:txBody>
                    <a:bodyPr/>
                    <a:lstStyle/>
                    <a:p>
                      <a:r>
                        <a:rPr lang="en-US" sz="1400" b="1" i="0" u="none" strike="noStrike" cap="none" dirty="0">
                          <a:solidFill>
                            <a:schemeClr val="dk1"/>
                          </a:solidFill>
                          <a:effectLst/>
                          <a:latin typeface="+mn-lt"/>
                          <a:ea typeface="+mn-ea"/>
                          <a:cs typeface="+mn-cs"/>
                          <a:sym typeface="Arial"/>
                        </a:rPr>
                        <a:t>SEARECC</a:t>
                      </a:r>
                      <a:endParaRPr lang="en-US" dirty="0"/>
                    </a:p>
                  </a:txBody>
                  <a:tcPr/>
                </a:tc>
                <a:tc>
                  <a:txBody>
                    <a:bodyPr/>
                    <a:lstStyle/>
                    <a:p>
                      <a:r>
                        <a:rPr lang="en-US" sz="1400" b="0" i="0" u="none" strike="noStrike" cap="none" dirty="0">
                          <a:solidFill>
                            <a:schemeClr val="dk1"/>
                          </a:solidFill>
                          <a:effectLst/>
                          <a:latin typeface="+mn-lt"/>
                          <a:ea typeface="+mn-ea"/>
                          <a:cs typeface="+mn-cs"/>
                          <a:sym typeface="Arial"/>
                        </a:rPr>
                        <a:t>SPS modernization &amp; agricultural trade</a:t>
                      </a:r>
                      <a:endParaRPr lang="en-US" dirty="0"/>
                    </a:p>
                  </a:txBody>
                  <a:tcPr/>
                </a:tc>
                <a:tc>
                  <a:txBody>
                    <a:bodyPr/>
                    <a:lstStyle/>
                    <a:p>
                      <a:r>
                        <a:rPr lang="en-US" sz="1400" b="0" i="0" u="none" strike="noStrike" cap="none" dirty="0">
                          <a:solidFill>
                            <a:schemeClr val="dk1"/>
                          </a:solidFill>
                          <a:effectLst/>
                          <a:latin typeface="+mn-lt"/>
                          <a:ea typeface="+mn-ea"/>
                          <a:cs typeface="+mn-cs"/>
                          <a:sym typeface="Arial"/>
                        </a:rPr>
                        <a:t>Lao PDR</a:t>
                      </a:r>
                      <a:endParaRPr lang="en-US" dirty="0"/>
                    </a:p>
                  </a:txBody>
                  <a:tcPr/>
                </a:tc>
                <a:extLst>
                  <a:ext uri="{0D108BD9-81ED-4DB2-BD59-A6C34878D82A}">
                    <a16:rowId xmlns:a16="http://schemas.microsoft.com/office/drawing/2014/main" val="2936224907"/>
                  </a:ext>
                </a:extLst>
              </a:tr>
              <a:tr h="888577">
                <a:tc>
                  <a:txBody>
                    <a:bodyPr/>
                    <a:lstStyle/>
                    <a:p>
                      <a:r>
                        <a:rPr lang="en-US" sz="1400" b="1" i="0" u="none" strike="noStrike" cap="none" dirty="0">
                          <a:solidFill>
                            <a:schemeClr val="dk1"/>
                          </a:solidFill>
                          <a:effectLst/>
                          <a:latin typeface="+mn-lt"/>
                          <a:ea typeface="+mn-ea"/>
                          <a:cs typeface="+mn-cs"/>
                          <a:sym typeface="Arial"/>
                        </a:rPr>
                        <a:t>CLHVCIP</a:t>
                      </a:r>
                      <a:endParaRPr lang="en-US" b="1" dirty="0"/>
                    </a:p>
                  </a:txBody>
                  <a:tcPr/>
                </a:tc>
                <a:tc>
                  <a:txBody>
                    <a:bodyPr/>
                    <a:lstStyle/>
                    <a:p>
                      <a:r>
                        <a:rPr lang="en-IN" sz="1400" b="0" i="0" u="none" strike="noStrike" cap="none" baseline="0" dirty="0">
                          <a:solidFill>
                            <a:schemeClr val="dk1"/>
                          </a:solidFill>
                          <a:latin typeface="+mn-lt"/>
                          <a:ea typeface="+mn-ea"/>
                          <a:cs typeface="+mn-cs"/>
                          <a:sym typeface="Arial"/>
                        </a:rPr>
                        <a:t>Critical Skills Development and Policy Support (CS02) </a:t>
                      </a:r>
                      <a:endParaRPr lang="en-US" b="0" dirty="0"/>
                    </a:p>
                  </a:txBody>
                  <a:tcPr/>
                </a:tc>
                <a:tc>
                  <a:txBody>
                    <a:bodyPr/>
                    <a:lstStyle/>
                    <a:p>
                      <a:r>
                        <a:rPr lang="en-US" sz="1400" b="0" i="0" u="none" strike="noStrike" cap="none" baseline="0" dirty="0">
                          <a:solidFill>
                            <a:schemeClr val="dk1"/>
                          </a:solidFill>
                          <a:latin typeface="+mn-lt"/>
                          <a:ea typeface="+mn-ea"/>
                          <a:cs typeface="+mn-cs"/>
                          <a:sym typeface="Arial"/>
                        </a:rPr>
                        <a:t>Lao PDR </a:t>
                      </a:r>
                      <a:endParaRPr lang="en-US" b="0" dirty="0"/>
                    </a:p>
                  </a:txBody>
                  <a:tcPr/>
                </a:tc>
                <a:extLst>
                  <a:ext uri="{0D108BD9-81ED-4DB2-BD59-A6C34878D82A}">
                    <a16:rowId xmlns:a16="http://schemas.microsoft.com/office/drawing/2014/main" val="2758588653"/>
                  </a:ext>
                </a:extLst>
              </a:tr>
              <a:tr h="888577">
                <a:tc>
                  <a:txBody>
                    <a:bodyPr/>
                    <a:lstStyle/>
                    <a:p>
                      <a:r>
                        <a:rPr lang="en-US" dirty="0"/>
                        <a:t>ASSET</a:t>
                      </a:r>
                      <a:endParaRPr lang="en-US" b="1" dirty="0"/>
                    </a:p>
                  </a:txBody>
                  <a:tcPr/>
                </a:tc>
                <a:tc>
                  <a:txBody>
                    <a:bodyPr/>
                    <a:lstStyle/>
                    <a:p>
                      <a:r>
                        <a:rPr lang="en-US" dirty="0"/>
                        <a:t>Agroecology &amp; safe food systems</a:t>
                      </a:r>
                      <a:endParaRPr lang="en-US" b="0" dirty="0"/>
                    </a:p>
                  </a:txBody>
                  <a:tcPr/>
                </a:tc>
                <a:tc>
                  <a:txBody>
                    <a:bodyPr/>
                    <a:lstStyle/>
                    <a:p>
                      <a:r>
                        <a:rPr lang="en-US" dirty="0"/>
                        <a:t>Southeast Asia</a:t>
                      </a:r>
                      <a:endParaRPr lang="en-US" b="0" dirty="0"/>
                    </a:p>
                  </a:txBody>
                  <a:tcPr/>
                </a:tc>
                <a:extLst>
                  <a:ext uri="{0D108BD9-81ED-4DB2-BD59-A6C34878D82A}">
                    <a16:rowId xmlns:a16="http://schemas.microsoft.com/office/drawing/2014/main" val="742432610"/>
                  </a:ext>
                </a:extLst>
              </a:tr>
            </a:tbl>
          </a:graphicData>
        </a:graphic>
      </p:graphicFrame>
    </p:spTree>
    <p:extLst>
      <p:ext uri="{BB962C8B-B14F-4D97-AF65-F5344CB8AC3E}">
        <p14:creationId xmlns:p14="http://schemas.microsoft.com/office/powerpoint/2010/main" val="2967583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mt="99000"/>
          </a:blip>
          <a:stretch>
            <a:fillRect/>
          </a:stretch>
        </a:blipFill>
        <a:effectLst/>
      </p:bgPr>
    </p:bg>
    <p:spTree>
      <p:nvGrpSpPr>
        <p:cNvPr id="1" name="Shape 258"/>
        <p:cNvGrpSpPr/>
        <p:nvPr/>
      </p:nvGrpSpPr>
      <p:grpSpPr>
        <a:xfrm>
          <a:off x="0" y="0"/>
          <a:ext cx="0" cy="0"/>
          <a:chOff x="0" y="0"/>
          <a:chExt cx="0" cy="0"/>
        </a:xfrm>
      </p:grpSpPr>
      <p:sp>
        <p:nvSpPr>
          <p:cNvPr id="259" name="Google Shape;259;g22d2138a949_2_75"/>
          <p:cNvSpPr txBox="1"/>
          <p:nvPr/>
        </p:nvSpPr>
        <p:spPr>
          <a:xfrm>
            <a:off x="0" y="0"/>
            <a:ext cx="12192000" cy="1143000"/>
          </a:xfrm>
          <a:prstGeom prst="rect">
            <a:avLst/>
          </a:prstGeom>
          <a:solidFill>
            <a:srgbClr val="76923C"/>
          </a:solidFill>
          <a:ln>
            <a:noFill/>
          </a:ln>
        </p:spPr>
        <p:txBody>
          <a:bodyPr spcFirstLastPara="1" wrap="square" lIns="91425" tIns="45700" rIns="91425" bIns="45700" anchor="ctr" anchorCtr="0">
            <a:normAutofit/>
          </a:bodyPr>
          <a:lstStyle/>
          <a:p>
            <a:pPr marL="0" marR="0" lvl="0" indent="0" algn="ctr" defTabSz="914400" rtl="0" eaLnBrk="1" fontAlgn="auto" latinLnBrk="0" hangingPunct="1">
              <a:lnSpc>
                <a:spcPct val="100000"/>
              </a:lnSpc>
              <a:spcBef>
                <a:spcPts val="0"/>
              </a:spcBef>
              <a:spcAft>
                <a:spcPts val="0"/>
              </a:spcAft>
              <a:buClr>
                <a:srgbClr val="FFFFFF"/>
              </a:buClr>
              <a:buSzPts val="4400"/>
              <a:buFont typeface="Architects Daughter"/>
              <a:buNone/>
              <a:tabLst/>
              <a:defRPr/>
            </a:pPr>
            <a:r>
              <a:rPr kumimoji="0" lang="en-IN" sz="4400" b="0" i="0" u="none" strike="noStrike" kern="0" cap="none" spc="0" normalizeH="0" baseline="0" noProof="0" dirty="0">
                <a:ln>
                  <a:noFill/>
                </a:ln>
                <a:solidFill>
                  <a:srgbClr val="FFFFFF"/>
                </a:solidFill>
                <a:effectLst/>
                <a:uLnTx/>
                <a:uFillTx/>
                <a:latin typeface="Architects Daughter"/>
                <a:ea typeface="Architects Daughter"/>
                <a:cs typeface="Architects Daughter"/>
                <a:sym typeface="Architects Daughter"/>
              </a:rPr>
              <a:t>Our Partners</a:t>
            </a:r>
            <a:endParaRPr kumimoji="0" sz="25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260" name="Google Shape;260;g22d2138a949_2_75"/>
          <p:cNvPicPr preferRelativeResize="0"/>
          <p:nvPr/>
        </p:nvPicPr>
        <p:blipFill rotWithShape="1">
          <a:blip r:embed="rId4">
            <a:alphaModFix/>
          </a:blip>
          <a:srcRect/>
          <a:stretch/>
        </p:blipFill>
        <p:spPr>
          <a:xfrm>
            <a:off x="11262360" y="190500"/>
            <a:ext cx="774074" cy="762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654449564"/>
      </p:ext>
    </p:extLst>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5401</TotalTime>
  <Words>628</Words>
  <Application>Microsoft Office PowerPoint</Application>
  <PresentationFormat>Widescreen</PresentationFormat>
  <Paragraphs>62</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Aptos</vt:lpstr>
      <vt:lpstr>Architects Daughter</vt:lpstr>
      <vt:lpstr>Arial</vt:lpstr>
      <vt:lpstr>Calibri</vt:lpstr>
      <vt:lpstr>Poppins</vt:lpstr>
      <vt:lpstr>1_Office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Francois Stepman</cp:lastModifiedBy>
  <cp:revision>90</cp:revision>
  <dcterms:created xsi:type="dcterms:W3CDTF">2023-11-15T08:31:34Z</dcterms:created>
  <dcterms:modified xsi:type="dcterms:W3CDTF">2026-09-18T15:25:55Z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